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3" r:id="rId4"/>
    <p:sldId id="261" r:id="rId5"/>
    <p:sldId id="264" r:id="rId6"/>
    <p:sldId id="262" r:id="rId7"/>
    <p:sldId id="268" r:id="rId8"/>
    <p:sldId id="267" r:id="rId9"/>
    <p:sldId id="266" r:id="rId10"/>
    <p:sldId id="265" r:id="rId11"/>
    <p:sldId id="269" r:id="rId12"/>
    <p:sldId id="271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EE4D-FCC1-4161-A5BD-737C7ECCB477}" type="datetimeFigureOut">
              <a:rPr lang="ru-RU" smtClean="0"/>
              <a:t>вт 28.08.18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34CC-4AC2-4A9E-B1FD-8BD8F6AE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02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EE4D-FCC1-4161-A5BD-737C7ECCB477}" type="datetimeFigureOut">
              <a:rPr lang="ru-RU" smtClean="0"/>
              <a:t>вт 28.08.18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34CC-4AC2-4A9E-B1FD-8BD8F6AE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33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EE4D-FCC1-4161-A5BD-737C7ECCB477}" type="datetimeFigureOut">
              <a:rPr lang="ru-RU" smtClean="0"/>
              <a:t>вт 28.08.18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34CC-4AC2-4A9E-B1FD-8BD8F6AE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88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EE4D-FCC1-4161-A5BD-737C7ECCB477}" type="datetimeFigureOut">
              <a:rPr lang="ru-RU" smtClean="0"/>
              <a:t>вт 28.08.18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34CC-4AC2-4A9E-B1FD-8BD8F6AE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9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EE4D-FCC1-4161-A5BD-737C7ECCB477}" type="datetimeFigureOut">
              <a:rPr lang="ru-RU" smtClean="0"/>
              <a:t>вт 28.08.18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34CC-4AC2-4A9E-B1FD-8BD8F6AE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86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EE4D-FCC1-4161-A5BD-737C7ECCB477}" type="datetimeFigureOut">
              <a:rPr lang="ru-RU" smtClean="0"/>
              <a:t>вт 28.08.18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34CC-4AC2-4A9E-B1FD-8BD8F6AE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EE4D-FCC1-4161-A5BD-737C7ECCB477}" type="datetimeFigureOut">
              <a:rPr lang="ru-RU" smtClean="0"/>
              <a:t>вт 28.08.18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34CC-4AC2-4A9E-B1FD-8BD8F6AE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54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EE4D-FCC1-4161-A5BD-737C7ECCB477}" type="datetimeFigureOut">
              <a:rPr lang="ru-RU" smtClean="0"/>
              <a:t>вт 28.08.18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34CC-4AC2-4A9E-B1FD-8BD8F6AE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4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EE4D-FCC1-4161-A5BD-737C7ECCB477}" type="datetimeFigureOut">
              <a:rPr lang="ru-RU" smtClean="0"/>
              <a:t>вт 28.08.18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34CC-4AC2-4A9E-B1FD-8BD8F6AE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53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EE4D-FCC1-4161-A5BD-737C7ECCB477}" type="datetimeFigureOut">
              <a:rPr lang="ru-RU" smtClean="0"/>
              <a:t>вт 28.08.18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34CC-4AC2-4A9E-B1FD-8BD8F6AE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EE4D-FCC1-4161-A5BD-737C7ECCB477}" type="datetimeFigureOut">
              <a:rPr lang="ru-RU" smtClean="0"/>
              <a:t>вт 28.08.18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34CC-4AC2-4A9E-B1FD-8BD8F6AE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6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1000">
              <a:srgbClr val="92D050"/>
            </a:gs>
            <a:gs pos="66000">
              <a:srgbClr val="92D050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9EE4D-FCC1-4161-A5BD-737C7ECCB477}" type="datetimeFigureOut">
              <a:rPr lang="ru-RU" smtClean="0"/>
              <a:t>вт 28.08.18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134CC-4AC2-4A9E-B1FD-8BD8F6AE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64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Ð°ÑÑÐ¸Ð½ÐºÐ¸ Ð¿Ð¾ Ð·Ð°Ð¿ÑÐ¾ÑÑ ÑÐ²ÐµÑÑ Ð¾Ð³Ð¾Ð½Ñ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glow rad="127000">
              <a:schemeClr val="accent1">
                <a:alpha val="24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6949" y="5714069"/>
            <a:ext cx="6494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Весна – прекрасная пора!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17917" y="203510"/>
            <a:ext cx="48497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газета</a:t>
            </a:r>
          </a:p>
          <a:p>
            <a:pPr algn="ctr"/>
            <a:r>
              <a:rPr lang="ru-RU" altLang="ru-RU" sz="3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№ 36</a:t>
            </a:r>
          </a:p>
          <a:p>
            <a:pPr algn="ctr"/>
            <a:endParaRPr lang="ru-RU" altLang="ru-RU" sz="36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Заходите к нам </a:t>
            </a:r>
          </a:p>
          <a:p>
            <a:pPr algn="ctr"/>
            <a:r>
              <a:rPr lang="ru-RU" sz="3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«Огонёк»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02789" y="6414824"/>
            <a:ext cx="1748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http://dou-28.ru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0" y="490822"/>
            <a:ext cx="20398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chemeClr val="bg1"/>
                </a:solidFill>
              </a:rPr>
              <a:t>МБДОУ ЦРР№28</a:t>
            </a:r>
          </a:p>
          <a:p>
            <a:pPr algn="ctr"/>
            <a:r>
              <a:rPr lang="ru-RU" altLang="ru-RU" b="1" i="1" dirty="0" smtClean="0">
                <a:solidFill>
                  <a:schemeClr val="bg1"/>
                </a:solidFill>
              </a:rPr>
              <a:t> «ОГОНЕК»</a:t>
            </a:r>
          </a:p>
          <a:p>
            <a:pPr algn="ctr"/>
            <a:r>
              <a:rPr lang="ru-RU" altLang="ru-RU" b="1" i="1" dirty="0">
                <a:solidFill>
                  <a:schemeClr val="bg1"/>
                </a:solidFill>
              </a:rPr>
              <a:t> </a:t>
            </a:r>
            <a:r>
              <a:rPr lang="ru-RU" altLang="ru-RU" b="1" i="1" dirty="0" smtClean="0">
                <a:solidFill>
                  <a:schemeClr val="bg1"/>
                </a:solidFill>
              </a:rPr>
              <a:t>г. Бердск</a:t>
            </a:r>
            <a:endParaRPr lang="ru-RU" altLang="ru-RU" b="1" i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92956" y="6384046"/>
            <a:ext cx="19383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Март- май 2018</a:t>
            </a:r>
            <a:endParaRPr lang="ru-RU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896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Ð²ÐµÑÑ Ð¾Ð³Ð¾Ð½ÑÐºÐ¸ Ð¿Ð½Ð³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3" b="93371" l="7616" r="89986">
                        <a14:foregroundMark x1="46121" y1="75317" x2="46121" y2="75317"/>
                        <a14:foregroundMark x1="46121" y1="85190" x2="46121" y2="85190"/>
                        <a14:backgroundMark x1="56982" y1="84626" x2="56982" y2="84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4024" y="3929671"/>
            <a:ext cx="3131559" cy="313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4602" y="6397732"/>
            <a:ext cx="1748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http://dou-28.ru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89" y="212365"/>
            <a:ext cx="4737009" cy="3158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073" y="3370371"/>
            <a:ext cx="4606182" cy="3070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177" y="927248"/>
            <a:ext cx="4503634" cy="3002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361502" y="-50290"/>
            <a:ext cx="5582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C000"/>
                </a:solidFill>
              </a:rPr>
              <a:t>Итоговые занятия</a:t>
            </a:r>
            <a:endParaRPr lang="ru-RU" sz="5400" b="1" dirty="0">
              <a:ln/>
              <a:solidFill>
                <a:srgbClr val="FFC000"/>
              </a:solidFill>
            </a:endParaRPr>
          </a:p>
        </p:txBody>
      </p:sp>
      <p:pic>
        <p:nvPicPr>
          <p:cNvPr id="4100" name="Picture 4" descr="ÐÐ°ÑÑÐ¸Ð½ÐºÐ¸ Ð¿Ð¾ Ð·Ð°Ð¿ÑÐ¾ÑÑ ÑÐ¾Ð²Ð° Ð¿Ð½Ð³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5060" y="3983879"/>
            <a:ext cx="2783184" cy="278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61994" y="2967335"/>
            <a:ext cx="14639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13 группа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8912" y="5881859"/>
            <a:ext cx="13084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 группа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46021" y="3515613"/>
            <a:ext cx="27460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Выпускные группы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6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Ð²ÐµÑÑ Ð¾Ð³Ð¾Ð½ÑÐºÐ¸ Ð¿Ð½Ð³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3" b="93371" l="7616" r="89986">
                        <a14:foregroundMark x1="46121" y1="75317" x2="46121" y2="75317"/>
                        <a14:foregroundMark x1="46121" y1="85190" x2="46121" y2="85190"/>
                        <a14:backgroundMark x1="56982" y1="84626" x2="56982" y2="84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4024" y="3929671"/>
            <a:ext cx="3131559" cy="313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4602" y="6397732"/>
            <a:ext cx="1748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http://dou-28.ru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06710" y="-66422"/>
            <a:ext cx="5338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Выпускные балы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68" y="967291"/>
            <a:ext cx="4127619" cy="27517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731" y="741486"/>
            <a:ext cx="2714063" cy="37167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277" y="3418316"/>
            <a:ext cx="4174292" cy="27828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9" name="Группа 8"/>
          <p:cNvGrpSpPr/>
          <p:nvPr/>
        </p:nvGrpSpPr>
        <p:grpSpPr>
          <a:xfrm>
            <a:off x="4264351" y="755247"/>
            <a:ext cx="4623261" cy="5534458"/>
            <a:chOff x="5580405" y="2290442"/>
            <a:chExt cx="3170475" cy="4545090"/>
          </a:xfrm>
        </p:grpSpPr>
        <p:pic>
          <p:nvPicPr>
            <p:cNvPr id="10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3828" y="5117158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532" y="2898947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1193" y="6113133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2957" y="2290442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3926" y="6624081"/>
              <a:ext cx="205098" cy="2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7983" y="4580019"/>
              <a:ext cx="205098" cy="2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405" y="6002586"/>
              <a:ext cx="205098" cy="2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676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73312">
            <a:off x="330076" y="4006363"/>
            <a:ext cx="5151771" cy="23620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2" name="Picture 2" descr="ÐÐ°ÑÑÐ¸Ð½ÐºÐ¸ Ð¿Ð¾ Ð·Ð°Ð¿ÑÐ¾ÑÑ ÑÐ²ÐµÑÑ Ð¾Ð³Ð¾Ð½ÑÐºÐ¸ Ð¿Ð½Ð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3" b="93371" l="7616" r="89986">
                        <a14:foregroundMark x1="46121" y1="75317" x2="46121" y2="75317"/>
                        <a14:foregroundMark x1="46121" y1="85190" x2="46121" y2="85190"/>
                        <a14:backgroundMark x1="56982" y1="84626" x2="56982" y2="84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3408">
            <a:off x="4779591" y="4831041"/>
            <a:ext cx="1858234" cy="185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4602" y="6397732"/>
            <a:ext cx="1748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http://dou-28.ru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06710" y="-66422"/>
            <a:ext cx="5338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Выпускные балы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631166">
            <a:off x="4592736" y="4575163"/>
            <a:ext cx="450028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Script" panose="030B0504020000000003" pitchFamily="66" charset="0"/>
              </a:rPr>
              <a:t>Мы выпускаем детей: </a:t>
            </a:r>
          </a:p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Script" panose="030B0504020000000003" pitchFamily="66" charset="0"/>
              </a:rPr>
              <a:t>1 группы, </a:t>
            </a:r>
          </a:p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Script" panose="030B0504020000000003" pitchFamily="66" charset="0"/>
              </a:rPr>
              <a:t>3 группы, </a:t>
            </a:r>
          </a:p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Script" panose="030B0504020000000003" pitchFamily="66" charset="0"/>
              </a:rPr>
              <a:t>4 группы.</a:t>
            </a:r>
          </a:p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Script" panose="030B0504020000000003" pitchFamily="66" charset="0"/>
              </a:rPr>
              <a:t>Счастливого пути!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5503" y="786212"/>
            <a:ext cx="3048171" cy="3574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743" y="395243"/>
            <a:ext cx="4188363" cy="3619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2" descr="ÐÐ°ÑÑÐ¸Ð½ÐºÐ¸ Ð¿Ð¾ Ð·Ð°Ð¿ÑÐ¾ÑÑ ÑÐ²ÐµÑÑ Ð¾Ð³Ð¾Ð½ÑÐºÐ¸ Ð¿Ð½Ð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3" b="93371" l="7616" r="89986">
                        <a14:foregroundMark x1="46121" y1="75317" x2="46121" y2="75317"/>
                        <a14:foregroundMark x1="46121" y1="85190" x2="46121" y2="85190"/>
                        <a14:backgroundMark x1="56982" y1="84626" x2="56982" y2="84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3408">
            <a:off x="4143096" y="627370"/>
            <a:ext cx="1858234" cy="185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4822713" y="755246"/>
            <a:ext cx="4064899" cy="5893381"/>
            <a:chOff x="5580405" y="2290442"/>
            <a:chExt cx="3170475" cy="4545090"/>
          </a:xfrm>
        </p:grpSpPr>
        <p:pic>
          <p:nvPicPr>
            <p:cNvPr id="11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3828" y="5117158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532" y="2898947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1193" y="6113133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2957" y="2290442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3926" y="6624081"/>
              <a:ext cx="205098" cy="2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7983" y="4580019"/>
              <a:ext cx="205098" cy="2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405" y="6002586"/>
              <a:ext cx="205098" cy="2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67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Ð²ÐµÑÑ Ð¾Ð³Ð¾Ð½ÑÐºÐ¸ Ð¿Ð½Ð³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3" b="93371" l="7616" r="89986">
                        <a14:foregroundMark x1="46121" y1="75317" x2="46121" y2="75317"/>
                        <a14:foregroundMark x1="46121" y1="85190" x2="46121" y2="85190"/>
                        <a14:backgroundMark x1="56982" y1="84626" x2="56982" y2="84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4024" y="3929671"/>
            <a:ext cx="3131559" cy="313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4602" y="6397732"/>
            <a:ext cx="1748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http://dou-28.ru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90815" y="53003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Выпуск подготовили : </a:t>
            </a:r>
          </a:p>
          <a:p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педагог- психолог  </a:t>
            </a:r>
            <a:r>
              <a:rPr lang="ru-RU" alt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Семенюк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С.П. старший воспитатель Лахтина О.В.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44889" y="2611945"/>
            <a:ext cx="62918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 следующей встречи…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5717137" y="755247"/>
            <a:ext cx="3170475" cy="4545090"/>
            <a:chOff x="5580405" y="2290442"/>
            <a:chExt cx="3170475" cy="4545090"/>
          </a:xfrm>
        </p:grpSpPr>
        <p:pic>
          <p:nvPicPr>
            <p:cNvPr id="7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3828" y="5117158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532" y="2898947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1193" y="6113133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2957" y="2290442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3926" y="6624081"/>
              <a:ext cx="205098" cy="2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7983" y="4580019"/>
              <a:ext cx="205098" cy="2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405" y="6002586"/>
              <a:ext cx="205098" cy="2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 rot="7651995">
            <a:off x="1001755" y="394048"/>
            <a:ext cx="3170475" cy="4545090"/>
            <a:chOff x="5580405" y="2290442"/>
            <a:chExt cx="3170475" cy="4545090"/>
          </a:xfrm>
        </p:grpSpPr>
        <p:pic>
          <p:nvPicPr>
            <p:cNvPr id="15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3828" y="5117158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532" y="2898947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1193" y="6113133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2957" y="2290442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3926" y="6624081"/>
              <a:ext cx="205098" cy="2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7983" y="4580019"/>
              <a:ext cx="205098" cy="2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405" y="6002586"/>
              <a:ext cx="205098" cy="2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 rot="5400000">
            <a:off x="3856941" y="37989"/>
            <a:ext cx="3170475" cy="4545090"/>
            <a:chOff x="5580405" y="2290442"/>
            <a:chExt cx="3170475" cy="4545090"/>
          </a:xfrm>
        </p:grpSpPr>
        <p:pic>
          <p:nvPicPr>
            <p:cNvPr id="23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3828" y="5117158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532" y="2898947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1193" y="6113133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2957" y="2290442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3926" y="6624081"/>
              <a:ext cx="205098" cy="2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7983" y="4580019"/>
              <a:ext cx="205098" cy="2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405" y="6002586"/>
              <a:ext cx="205098" cy="2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79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0419" y="6423370"/>
            <a:ext cx="1748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http://dou-28.ru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8224" y="243610"/>
            <a:ext cx="7016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Segoe Script" panose="030B0504020000000003" pitchFamily="66" charset="0"/>
                <a:cs typeface="Arial"/>
              </a:rPr>
              <a:t>Из нашей газеты вы узнаете </a:t>
            </a:r>
          </a:p>
          <a:p>
            <a:pPr algn="ctr"/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Segoe Script" panose="030B0504020000000003" pitchFamily="66" charset="0"/>
                <a:cs typeface="Arial"/>
              </a:rPr>
              <a:t>как проходили:</a:t>
            </a:r>
            <a:endParaRPr lang="ru-RU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latin typeface="Segoe Script" panose="030B0504020000000003" pitchFamily="66" charset="0"/>
              <a:cs typeface="Arial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03306" y="1320828"/>
            <a:ext cx="8033046" cy="458370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27148" y="1418885"/>
            <a:ext cx="752029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Праздники,   посвященные 8 марта.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Мероприятия  посвящённые дню ПОБЕДЫ.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 – классы по «Робототехнике».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Весенние  развлечения.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Веселые старты.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Выставки.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Совместные мероприятия со школой.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Итоговые  занятия.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Выпускные балы. </a:t>
            </a:r>
          </a:p>
          <a:p>
            <a:endParaRPr lang="ru-RU" dirty="0"/>
          </a:p>
        </p:txBody>
      </p:sp>
      <p:pic>
        <p:nvPicPr>
          <p:cNvPr id="5122" name="Picture 2" descr="ÐÐ°ÑÑÐ¸Ð½ÐºÐ¸ Ð¿Ð¾ Ð·Ð°Ð¿ÑÐ¾ÑÑ ÑÐ²ÐµÑÑ Ð¾Ð³Ð¾Ð½ÑÐºÐ¸ Ð¿Ð½Ð³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3" b="93371" l="7616" r="89986">
                        <a14:foregroundMark x1="46121" y1="75317" x2="46121" y2="75317"/>
                        <a14:foregroundMark x1="46121" y1="85190" x2="46121" y2="85190"/>
                        <a14:backgroundMark x1="56982" y1="84626" x2="56982" y2="84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98932">
            <a:off x="-547204" y="4211872"/>
            <a:ext cx="2768837" cy="27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ÐÐ°ÑÑÐ¸Ð½ÐºÐ¸ Ð¿Ð¾ Ð·Ð°Ð¿ÑÐ¾ÑÑ Ð¾ÑÐ°Ð½Ð¶ÐµÐ²ÑÐµ ÑÐ²ÐµÑÑ Ð¿Ð½Ð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5580405" y="2290442"/>
            <a:ext cx="3170475" cy="4545090"/>
            <a:chOff x="5580405" y="2290442"/>
            <a:chExt cx="3170475" cy="4545090"/>
          </a:xfrm>
        </p:grpSpPr>
        <p:pic>
          <p:nvPicPr>
            <p:cNvPr id="5124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3828" y="5117158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532" y="2898947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1193" y="6113133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2957" y="2290442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3926" y="6624081"/>
              <a:ext cx="205098" cy="2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7983" y="4580019"/>
              <a:ext cx="205098" cy="2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405" y="6002586"/>
              <a:ext cx="205098" cy="2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60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4602" y="6397732"/>
            <a:ext cx="1748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http://dou-28.ru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350" y="813524"/>
            <a:ext cx="3820994" cy="2547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91" y="434781"/>
            <a:ext cx="3898465" cy="2598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672" y="3340228"/>
            <a:ext cx="4126550" cy="2751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 rot="21128746">
            <a:off x="5854639" y="4176187"/>
            <a:ext cx="30130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</a:rPr>
              <a:t>Март, и солнце ярко светит!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</a:rPr>
              <a:t>От души желаю я: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</a:rPr>
              <a:t>Будь счастливей всех на свете,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</a:rPr>
              <a:t>Мама милая моя!</a:t>
            </a:r>
          </a:p>
        </p:txBody>
      </p:sp>
      <p:pic>
        <p:nvPicPr>
          <p:cNvPr id="5122" name="Picture 2" descr="ÐÐ°ÑÑÐ¸Ð½ÐºÐ¸ Ð¿Ð¾ Ð·Ð°Ð¿ÑÐ¾ÑÑ ÑÐ²ÐµÑÑ Ð¾Ð³Ð¾Ð½ÑÐºÐ¸ Ð¿Ð½Ð³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73" b="93371" l="7616" r="89986">
                        <a14:foregroundMark x1="46121" y1="75317" x2="46121" y2="75317"/>
                        <a14:foregroundMark x1="46121" y1="85190" x2="46121" y2="85190"/>
                        <a14:backgroundMark x1="56982" y1="84626" x2="56982" y2="84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4024" y="3929671"/>
            <a:ext cx="3131559" cy="313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27350" y="-26884"/>
            <a:ext cx="2694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8 марта.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736769" y="2221974"/>
            <a:ext cx="3170475" cy="4545090"/>
            <a:chOff x="5580405" y="2290442"/>
            <a:chExt cx="3170475" cy="4545090"/>
          </a:xfrm>
        </p:grpSpPr>
        <p:pic>
          <p:nvPicPr>
            <p:cNvPr id="14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3828" y="5117158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532" y="2898947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1193" y="6113133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2957" y="2290442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3926" y="6624081"/>
              <a:ext cx="205098" cy="2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7983" y="4580019"/>
              <a:ext cx="205098" cy="2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405" y="6002586"/>
              <a:ext cx="205098" cy="2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55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Ð²ÐµÑÑ Ð¾Ð³Ð¾Ð½ÑÐºÐ¸ Ð¿Ð½Ð³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3" b="93371" l="7616" r="89986">
                        <a14:foregroundMark x1="46121" y1="75317" x2="46121" y2="75317"/>
                        <a14:foregroundMark x1="46121" y1="85190" x2="46121" y2="85190"/>
                        <a14:backgroundMark x1="56982" y1="84626" x2="56982" y2="84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4024" y="3929671"/>
            <a:ext cx="3131559" cy="313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4602" y="6397732"/>
            <a:ext cx="1748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http://dou-28.ru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970" y="817550"/>
            <a:ext cx="4187439" cy="27916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895" y="247829"/>
            <a:ext cx="4354086" cy="29027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444" y="3403360"/>
            <a:ext cx="4354086" cy="29027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02408" y="4479787"/>
            <a:ext cx="32559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</a:rPr>
              <a:t>Песни фронтовые,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</a:rPr>
              <a:t>Награды боевые,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</a:rPr>
              <a:t>Красные тюльпаны,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</a:rPr>
              <a:t>Встречи ветеранов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</a:rPr>
              <a:t>И салют в полнеба,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</a:rPr>
              <a:t>Огромный, как Победа.</a:t>
            </a:r>
            <a:r>
              <a:rPr lang="ru-RU" dirty="0">
                <a:latin typeface="Segoe Script" panose="030B0504020000000003" pitchFamily="66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3222" y="2438820"/>
            <a:ext cx="2964503" cy="160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7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Ð²ÐµÑÑ Ð¾Ð³Ð¾Ð½ÑÐºÐ¸ Ð¿Ð½Ð³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3" b="93371" l="7616" r="89986">
                        <a14:foregroundMark x1="46121" y1="75317" x2="46121" y2="75317"/>
                        <a14:foregroundMark x1="46121" y1="85190" x2="46121" y2="85190"/>
                        <a14:backgroundMark x1="56982" y1="84626" x2="56982" y2="84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4024" y="3929671"/>
            <a:ext cx="3131559" cy="313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4602" y="6397732"/>
            <a:ext cx="1748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http://dou-28.ru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96" y="344854"/>
            <a:ext cx="4804077" cy="3202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817" y="3547572"/>
            <a:ext cx="4286409" cy="2857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957" y="1376521"/>
            <a:ext cx="3829726" cy="2553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 descr="ÐÐ°ÑÑÐ¸Ð½ÐºÐ¸ Ð¿Ð¾ Ð·Ð°Ð¿ÑÐ¾ÑÑ ÑÐ¾Ð±Ð¾Ñ Ð¿Ð½Ð³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4132" y="4155636"/>
            <a:ext cx="1960644" cy="261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62173" y="63209"/>
            <a:ext cx="42625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Мастер – класс</a:t>
            </a: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 «Робототехнике»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843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Ð²ÐµÑÑ Ð¾Ð³Ð¾Ð½ÑÐºÐ¸ Ð¿Ð½Ð³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3" b="93371" l="7616" r="89986">
                        <a14:foregroundMark x1="46121" y1="75317" x2="46121" y2="75317"/>
                        <a14:foregroundMark x1="46121" y1="85190" x2="46121" y2="85190"/>
                        <a14:backgroundMark x1="56982" y1="84626" x2="56982" y2="84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4024" y="3929671"/>
            <a:ext cx="3131559" cy="313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4602" y="6397732"/>
            <a:ext cx="1748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http://dou-28.ru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12" y="457912"/>
            <a:ext cx="4056047" cy="27040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520" y="1352801"/>
            <a:ext cx="4146460" cy="2764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526" y="3274503"/>
            <a:ext cx="4516004" cy="30106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27520" y="96192"/>
            <a:ext cx="4855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Segoe Script" panose="030B0504020000000003" pitchFamily="66" charset="0"/>
              </a:rPr>
              <a:t>Опять весна пришла </a:t>
            </a:r>
            <a:r>
              <a:rPr lang="ru-RU" b="1" dirty="0" smtClean="0">
                <a:solidFill>
                  <a:srgbClr val="0070C0"/>
                </a:solidFill>
                <a:latin typeface="Segoe Script" panose="030B0504020000000003" pitchFamily="66" charset="0"/>
              </a:rPr>
              <a:t>в наш садик.</a:t>
            </a:r>
            <a:r>
              <a:rPr lang="ru-RU" b="1" dirty="0">
                <a:solidFill>
                  <a:srgbClr val="0070C0"/>
                </a:solidFill>
                <a:latin typeface="Segoe Script" panose="030B0504020000000003" pitchFamily="66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Segoe Script" panose="030B0504020000000003" pitchFamily="66" charset="0"/>
              </a:rPr>
            </a:br>
            <a:r>
              <a:rPr lang="ru-RU" b="1" dirty="0">
                <a:solidFill>
                  <a:srgbClr val="0070C0"/>
                </a:solidFill>
                <a:latin typeface="Segoe Script" panose="030B0504020000000003" pitchFamily="66" charset="0"/>
              </a:rPr>
              <a:t>Ликует солнце. День подрос.</a:t>
            </a:r>
            <a:br>
              <a:rPr lang="ru-RU" b="1" dirty="0">
                <a:solidFill>
                  <a:srgbClr val="0070C0"/>
                </a:solidFill>
                <a:latin typeface="Segoe Script" panose="030B0504020000000003" pitchFamily="66" charset="0"/>
              </a:rPr>
            </a:br>
            <a:r>
              <a:rPr lang="ru-RU" b="1" dirty="0">
                <a:solidFill>
                  <a:srgbClr val="0070C0"/>
                </a:solidFill>
                <a:latin typeface="Segoe Script" panose="030B0504020000000003" pitchFamily="66" charset="0"/>
              </a:rPr>
              <a:t>И лишь одни сосульки плачут,</a:t>
            </a:r>
            <a:br>
              <a:rPr lang="ru-RU" b="1" dirty="0">
                <a:solidFill>
                  <a:srgbClr val="0070C0"/>
                </a:solidFill>
                <a:latin typeface="Segoe Script" panose="030B0504020000000003" pitchFamily="66" charset="0"/>
              </a:rPr>
            </a:br>
            <a:r>
              <a:rPr lang="ru-RU" b="1" dirty="0">
                <a:solidFill>
                  <a:srgbClr val="0070C0"/>
                </a:solidFill>
                <a:latin typeface="Segoe Script" panose="030B0504020000000003" pitchFamily="66" charset="0"/>
              </a:rPr>
              <a:t>Жалея зиму и мороз.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82086" y="4564528"/>
            <a:ext cx="270901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Весенние </a:t>
            </a:r>
          </a:p>
          <a:p>
            <a:pPr algn="ctr"/>
            <a:r>
              <a:rPr lang="ru-RU" sz="3600" b="0" cap="none" spc="0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развлечения</a:t>
            </a:r>
            <a:endParaRPr lang="ru-RU" sz="3600" b="0" cap="none" spc="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973525" y="2102891"/>
            <a:ext cx="3170475" cy="4545090"/>
            <a:chOff x="5580405" y="2290442"/>
            <a:chExt cx="3170475" cy="4545090"/>
          </a:xfrm>
        </p:grpSpPr>
        <p:pic>
          <p:nvPicPr>
            <p:cNvPr id="14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3828" y="5117158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532" y="2898947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1193" y="6113133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2957" y="2290442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3926" y="6624081"/>
              <a:ext cx="205098" cy="2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7983" y="4580019"/>
              <a:ext cx="205098" cy="2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405" y="6002586"/>
              <a:ext cx="205098" cy="2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47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Ð²ÐµÑÑ Ð¾Ð³Ð¾Ð½ÑÐºÐ¸ Ð¿Ð½Ð³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3" b="93371" l="7616" r="89986">
                        <a14:foregroundMark x1="46121" y1="75317" x2="46121" y2="75317"/>
                        <a14:foregroundMark x1="46121" y1="85190" x2="46121" y2="85190"/>
                        <a14:backgroundMark x1="56982" y1="84626" x2="56982" y2="84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4024" y="3929671"/>
            <a:ext cx="3131559" cy="313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4602" y="6397732"/>
            <a:ext cx="1748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http://dou-28.ru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883" y="116300"/>
            <a:ext cx="4344467" cy="28963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63" y="687838"/>
            <a:ext cx="4099845" cy="2733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2321" y="3198263"/>
            <a:ext cx="4520726" cy="3013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 rot="20500477">
            <a:off x="352697" y="3052230"/>
            <a:ext cx="4945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Веселые старты</a:t>
            </a:r>
            <a:endParaRPr lang="ru-RU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074" name="Picture 2" descr="ÐÐ°ÑÑÐ¸Ð½ÐºÐ¸ Ð¿Ð¾ Ð·Ð°Ð¿ÑÐ¾ÑÑ Ð¼ÑÑ ÑÑÑÐ±Ð¾Ð»ÑÐ½ÑÐ¹ Ð¿Ð½Ð³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622" y="2498508"/>
            <a:ext cx="922560" cy="92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Ð°ÑÑÐ¸Ð½ÐºÐ¸ Ð¿Ð¾ Ð·Ð°Ð¿ÑÐ¾ÑÑ Ð¼ÑÑ ÑÑÑÐ±Ð¾Ð»ÑÐ½ÑÐ¹ Ð¿Ð½Ð³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2334" y="5573569"/>
            <a:ext cx="922560" cy="92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Ð°ÑÑÐ¸Ð½ÐºÐ¸ Ð¿Ð¾ Ð·Ð°Ð¿ÑÐ¾ÑÑ Ð¼ÑÑ ÑÑÑÐ±Ð¾Ð»ÑÐ½ÑÐ¹ Ð¿Ð½Ð³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186" y="4315679"/>
            <a:ext cx="922560" cy="92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Ð°ÑÑÐ¸Ð½ÐºÐ¸ Ð¿Ð¾ Ð·Ð°Ð¿ÑÐ¾ÑÑ Ð¼ÑÑ ÑÑÑÐ±Ð¾Ð»ÑÐ½ÑÐ¹ Ð¿Ð½Ð³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755" y="5878672"/>
            <a:ext cx="922560" cy="92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ÐÐ°ÑÑÐ¸Ð½ÐºÐ¸ Ð¿Ð¾ Ð·Ð°Ð¿ÑÐ¾ÑÑ Ð¼ÑÑ ÑÑÑÐ±Ð¾Ð»ÑÐ½ÑÐ¹ Ð¿Ð½Ð³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4260" y="-3746345"/>
            <a:ext cx="922560" cy="92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ÐÐ°ÑÑÐ¸Ð½ÐºÐ¸ Ð¿Ð¾ Ð·Ð°Ð¿ÑÐ¾ÑÑ Ð¼ÑÑ ÑÑÑÐ±Ð¾Ð»ÑÐ½ÑÐ¹ Ð¿Ð½Ð³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37" y="108539"/>
            <a:ext cx="922560" cy="92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ÐÐ°ÑÑÐ¸Ð½ÐºÐ¸ Ð¿Ð¾ Ð·Ð°Ð¿ÑÐ¾ÑÑ Ð¼ÑÑ ÑÑÑÐ±Ð¾Ð»ÑÐ½ÑÐ¹ Ð¿Ð½Ð³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6352" y="108539"/>
            <a:ext cx="922560" cy="92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5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028" y="2572284"/>
            <a:ext cx="5241777" cy="3494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ÐÐ°ÑÑÐ¸Ð½ÐºÐ¸ Ð¿Ð¾ Ð·Ð°Ð¿ÑÐ¾ÑÑ ÑÐ²ÐµÑÑ Ð¾Ð³Ð¾Ð½ÑÐºÐ¸ Ð¿Ð½Ð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3" b="93371" l="7616" r="89986">
                        <a14:foregroundMark x1="46121" y1="75317" x2="46121" y2="75317"/>
                        <a14:foregroundMark x1="46121" y1="85190" x2="46121" y2="85190"/>
                        <a14:backgroundMark x1="56982" y1="84626" x2="56982" y2="84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4024" y="3929671"/>
            <a:ext cx="3131559" cy="313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4602" y="6397732"/>
            <a:ext cx="1748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http://dou-28.ru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97" y="333285"/>
            <a:ext cx="4794191" cy="3196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229937" y="606326"/>
            <a:ext cx="39996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Работа со школой.</a:t>
            </a:r>
          </a:p>
          <a:p>
            <a:pPr algn="ctr"/>
            <a:r>
              <a:rPr lang="ru-RU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Это интересно.</a:t>
            </a:r>
            <a:endParaRPr lang="ru-RU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278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Ð²ÐµÑÑ Ð¾Ð³Ð¾Ð½ÑÐºÐ¸ Ð¿Ð½Ð³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3" b="93371" l="7616" r="89986">
                        <a14:foregroundMark x1="46121" y1="75317" x2="46121" y2="75317"/>
                        <a14:foregroundMark x1="46121" y1="85190" x2="46121" y2="85190"/>
                        <a14:backgroundMark x1="56982" y1="84626" x2="56982" y2="84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4024" y="3929671"/>
            <a:ext cx="3131559" cy="313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4602" y="6397732"/>
            <a:ext cx="1748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http://dou-28.ru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00" y="449367"/>
            <a:ext cx="4529270" cy="3019513"/>
          </a:xfrm>
          <a:prstGeom prst="rect">
            <a:avLst/>
          </a:prstGeom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8619" y="3542261"/>
            <a:ext cx="4213077" cy="2808718"/>
          </a:xfrm>
          <a:prstGeom prst="rect">
            <a:avLst/>
          </a:prstGeom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991" y="1194936"/>
            <a:ext cx="4589092" cy="3059395"/>
          </a:xfrm>
          <a:prstGeom prst="rect">
            <a:avLst/>
          </a:prstGeom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53535" y="-12298"/>
            <a:ext cx="3038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Выставки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802608" y="2037308"/>
            <a:ext cx="3170475" cy="4545090"/>
            <a:chOff x="5580405" y="2290442"/>
            <a:chExt cx="3170475" cy="4545090"/>
          </a:xfrm>
        </p:grpSpPr>
        <p:pic>
          <p:nvPicPr>
            <p:cNvPr id="9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3828" y="5117158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532" y="2898947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1193" y="6113133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2957" y="2290442"/>
              <a:ext cx="350348" cy="36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3926" y="6624081"/>
              <a:ext cx="205098" cy="2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7983" y="4580019"/>
              <a:ext cx="205098" cy="2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405" y="6002586"/>
              <a:ext cx="205098" cy="21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92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</TotalTime>
  <Words>199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 и Света</dc:creator>
  <cp:lastModifiedBy>Вадим и Света</cp:lastModifiedBy>
  <cp:revision>23</cp:revision>
  <dcterms:created xsi:type="dcterms:W3CDTF">2018-08-20T11:43:38Z</dcterms:created>
  <dcterms:modified xsi:type="dcterms:W3CDTF">2018-08-28T15:30:35Z</dcterms:modified>
</cp:coreProperties>
</file>