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6" r:id="rId10"/>
    <p:sldId id="265" r:id="rId11"/>
    <p:sldId id="263" r:id="rId12"/>
    <p:sldId id="268" r:id="rId13"/>
    <p:sldId id="267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1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9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3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9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7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3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2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238D-C704-457A-A952-3AE14C82689F}" type="datetimeFigureOut">
              <a:rPr lang="ru-RU" smtClean="0"/>
              <a:t>пн 03.12.18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95B0-54B7-4D69-A027-3991CCE2D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4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809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1" y="424489"/>
            <a:ext cx="9144000" cy="65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760018" y="5006182"/>
            <a:ext cx="2466510" cy="1985168"/>
            <a:chOff x="441" y="184"/>
            <a:chExt cx="3939" cy="2871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942 w 895"/>
                <a:gd name="T1" fmla="*/ 0 h 1223"/>
                <a:gd name="T2" fmla="*/ 1193 w 895"/>
                <a:gd name="T3" fmla="*/ 21 h 1223"/>
                <a:gd name="T4" fmla="*/ 1399 w 895"/>
                <a:gd name="T5" fmla="*/ 70 h 1223"/>
                <a:gd name="T6" fmla="*/ 1574 w 895"/>
                <a:gd name="T7" fmla="*/ 138 h 1223"/>
                <a:gd name="T8" fmla="*/ 1699 w 895"/>
                <a:gd name="T9" fmla="*/ 256 h 1223"/>
                <a:gd name="T10" fmla="*/ 1793 w 895"/>
                <a:gd name="T11" fmla="*/ 395 h 1223"/>
                <a:gd name="T12" fmla="*/ 1845 w 895"/>
                <a:gd name="T13" fmla="*/ 572 h 1223"/>
                <a:gd name="T14" fmla="*/ 1866 w 895"/>
                <a:gd name="T15" fmla="*/ 790 h 1223"/>
                <a:gd name="T16" fmla="*/ 1835 w 895"/>
                <a:gd name="T17" fmla="*/ 1106 h 1223"/>
                <a:gd name="T18" fmla="*/ 1772 w 895"/>
                <a:gd name="T19" fmla="*/ 1401 h 1223"/>
                <a:gd name="T20" fmla="*/ 1647 w 895"/>
                <a:gd name="T21" fmla="*/ 1658 h 1223"/>
                <a:gd name="T22" fmla="*/ 1545 w 895"/>
                <a:gd name="T23" fmla="*/ 1815 h 1223"/>
                <a:gd name="T24" fmla="*/ 1420 w 895"/>
                <a:gd name="T25" fmla="*/ 1933 h 1223"/>
                <a:gd name="T26" fmla="*/ 1274 w 895"/>
                <a:gd name="T27" fmla="*/ 2022 h 1223"/>
                <a:gd name="T28" fmla="*/ 1120 w 895"/>
                <a:gd name="T29" fmla="*/ 2081 h 1223"/>
                <a:gd name="T30" fmla="*/ 942 w 895"/>
                <a:gd name="T31" fmla="*/ 2090 h 1223"/>
                <a:gd name="T32" fmla="*/ 726 w 895"/>
                <a:gd name="T33" fmla="*/ 2071 h 1223"/>
                <a:gd name="T34" fmla="*/ 527 w 895"/>
                <a:gd name="T35" fmla="*/ 1982 h 1223"/>
                <a:gd name="T36" fmla="*/ 363 w 895"/>
                <a:gd name="T37" fmla="*/ 1844 h 1223"/>
                <a:gd name="T38" fmla="*/ 217 w 895"/>
                <a:gd name="T39" fmla="*/ 1658 h 1223"/>
                <a:gd name="T40" fmla="*/ 94 w 895"/>
                <a:gd name="T41" fmla="*/ 1401 h 1223"/>
                <a:gd name="T42" fmla="*/ 21 w 895"/>
                <a:gd name="T43" fmla="*/ 1106 h 1223"/>
                <a:gd name="T44" fmla="*/ 0 w 895"/>
                <a:gd name="T45" fmla="*/ 790 h 1223"/>
                <a:gd name="T46" fmla="*/ 21 w 895"/>
                <a:gd name="T47" fmla="*/ 583 h 1223"/>
                <a:gd name="T48" fmla="*/ 73 w 895"/>
                <a:gd name="T49" fmla="*/ 395 h 1223"/>
                <a:gd name="T50" fmla="*/ 165 w 895"/>
                <a:gd name="T51" fmla="*/ 256 h 1223"/>
                <a:gd name="T52" fmla="*/ 300 w 895"/>
                <a:gd name="T53" fmla="*/ 149 h 1223"/>
                <a:gd name="T54" fmla="*/ 477 w 895"/>
                <a:gd name="T55" fmla="*/ 70 h 1223"/>
                <a:gd name="T56" fmla="*/ 694 w 895"/>
                <a:gd name="T57" fmla="*/ 21 h 1223"/>
                <a:gd name="T58" fmla="*/ 942 w 895"/>
                <a:gd name="T59" fmla="*/ 0 h 1223"/>
                <a:gd name="T60" fmla="*/ 527 w 895"/>
                <a:gd name="T61" fmla="*/ 977 h 1223"/>
                <a:gd name="T62" fmla="*/ 527 w 895"/>
                <a:gd name="T63" fmla="*/ 996 h 1223"/>
                <a:gd name="T64" fmla="*/ 538 w 895"/>
                <a:gd name="T65" fmla="*/ 1164 h 1223"/>
                <a:gd name="T66" fmla="*/ 580 w 895"/>
                <a:gd name="T67" fmla="*/ 1321 h 1223"/>
                <a:gd name="T68" fmla="*/ 653 w 895"/>
                <a:gd name="T69" fmla="*/ 1459 h 1223"/>
                <a:gd name="T70" fmla="*/ 746 w 895"/>
                <a:gd name="T71" fmla="*/ 1559 h 1223"/>
                <a:gd name="T72" fmla="*/ 840 w 895"/>
                <a:gd name="T73" fmla="*/ 1627 h 1223"/>
                <a:gd name="T74" fmla="*/ 942 w 895"/>
                <a:gd name="T75" fmla="*/ 1647 h 1223"/>
                <a:gd name="T76" fmla="*/ 1047 w 895"/>
                <a:gd name="T77" fmla="*/ 1627 h 1223"/>
                <a:gd name="T78" fmla="*/ 1130 w 895"/>
                <a:gd name="T79" fmla="*/ 1559 h 1223"/>
                <a:gd name="T80" fmla="*/ 1211 w 895"/>
                <a:gd name="T81" fmla="*/ 1459 h 1223"/>
                <a:gd name="T82" fmla="*/ 1274 w 895"/>
                <a:gd name="T83" fmla="*/ 1331 h 1223"/>
                <a:gd name="T84" fmla="*/ 1316 w 895"/>
                <a:gd name="T85" fmla="*/ 1174 h 1223"/>
                <a:gd name="T86" fmla="*/ 1326 w 895"/>
                <a:gd name="T87" fmla="*/ 996 h 1223"/>
                <a:gd name="T88" fmla="*/ 1326 w 895"/>
                <a:gd name="T89" fmla="*/ 977 h 1223"/>
                <a:gd name="T90" fmla="*/ 1305 w 895"/>
                <a:gd name="T91" fmla="*/ 800 h 1223"/>
                <a:gd name="T92" fmla="*/ 1253 w 895"/>
                <a:gd name="T93" fmla="*/ 641 h 1223"/>
                <a:gd name="T94" fmla="*/ 1172 w 895"/>
                <a:gd name="T95" fmla="*/ 533 h 1223"/>
                <a:gd name="T96" fmla="*/ 1057 w 895"/>
                <a:gd name="T97" fmla="*/ 473 h 1223"/>
                <a:gd name="T98" fmla="*/ 922 w 895"/>
                <a:gd name="T99" fmla="*/ 444 h 1223"/>
                <a:gd name="T100" fmla="*/ 799 w 895"/>
                <a:gd name="T101" fmla="*/ 473 h 1223"/>
                <a:gd name="T102" fmla="*/ 694 w 895"/>
                <a:gd name="T103" fmla="*/ 533 h 1223"/>
                <a:gd name="T104" fmla="*/ 611 w 895"/>
                <a:gd name="T105" fmla="*/ 641 h 1223"/>
                <a:gd name="T106" fmla="*/ 548 w 895"/>
                <a:gd name="T107" fmla="*/ 800 h 1223"/>
                <a:gd name="T108" fmla="*/ 527 w 895"/>
                <a:gd name="T109" fmla="*/ 977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689 w 3316"/>
                <a:gd name="T1" fmla="*/ 409 h 5958"/>
                <a:gd name="T2" fmla="*/ 689 w 3316"/>
                <a:gd name="T3" fmla="*/ 439 h 5958"/>
                <a:gd name="T4" fmla="*/ 594 w 3316"/>
                <a:gd name="T5" fmla="*/ 410 h 5958"/>
                <a:gd name="T6" fmla="*/ 168 w 3316"/>
                <a:gd name="T7" fmla="*/ 457 h 5958"/>
                <a:gd name="T8" fmla="*/ 185 w 3316"/>
                <a:gd name="T9" fmla="*/ 419 h 5958"/>
                <a:gd name="T10" fmla="*/ 150 w 3316"/>
                <a:gd name="T11" fmla="*/ 444 h 5958"/>
                <a:gd name="T12" fmla="*/ 157 w 3316"/>
                <a:gd name="T13" fmla="*/ 346 h 5958"/>
                <a:gd name="T14" fmla="*/ 197 w 3316"/>
                <a:gd name="T15" fmla="*/ 208 h 5958"/>
                <a:gd name="T16" fmla="*/ 536 w 3316"/>
                <a:gd name="T17" fmla="*/ 344 h 5958"/>
                <a:gd name="T18" fmla="*/ 667 w 3316"/>
                <a:gd name="T19" fmla="*/ 415 h 5958"/>
                <a:gd name="T20" fmla="*/ 246 w 3316"/>
                <a:gd name="T21" fmla="*/ 1121 h 5958"/>
                <a:gd name="T22" fmla="*/ 514 w 3316"/>
                <a:gd name="T23" fmla="*/ 275 h 5958"/>
                <a:gd name="T24" fmla="*/ 522 w 3316"/>
                <a:gd name="T25" fmla="*/ 305 h 5958"/>
                <a:gd name="T26" fmla="*/ 496 w 3316"/>
                <a:gd name="T27" fmla="*/ 297 h 5958"/>
                <a:gd name="T28" fmla="*/ 147 w 3316"/>
                <a:gd name="T29" fmla="*/ 1022 h 5958"/>
                <a:gd name="T30" fmla="*/ 27 w 3316"/>
                <a:gd name="T31" fmla="*/ 442 h 5958"/>
                <a:gd name="T32" fmla="*/ 17 w 3316"/>
                <a:gd name="T33" fmla="*/ 411 h 5958"/>
                <a:gd name="T34" fmla="*/ 44 w 3316"/>
                <a:gd name="T35" fmla="*/ 419 h 5958"/>
                <a:gd name="T36" fmla="*/ 120 w 3316"/>
                <a:gd name="T37" fmla="*/ 442 h 5958"/>
                <a:gd name="T38" fmla="*/ 470 w 3316"/>
                <a:gd name="T39" fmla="*/ 403 h 5958"/>
                <a:gd name="T40" fmla="*/ 678 w 3316"/>
                <a:gd name="T41" fmla="*/ 485 h 5958"/>
                <a:gd name="T42" fmla="*/ 242 w 3316"/>
                <a:gd name="T43" fmla="*/ 488 h 5958"/>
                <a:gd name="T44" fmla="*/ 427 w 3316"/>
                <a:gd name="T45" fmla="*/ 434 h 5958"/>
                <a:gd name="T46" fmla="*/ 499 w 3316"/>
                <a:gd name="T47" fmla="*/ 624 h 5958"/>
                <a:gd name="T48" fmla="*/ 555 w 3316"/>
                <a:gd name="T49" fmla="*/ 439 h 5958"/>
                <a:gd name="T50" fmla="*/ 237 w 3316"/>
                <a:gd name="T51" fmla="*/ 468 h 5958"/>
                <a:gd name="T52" fmla="*/ 31 w 3316"/>
                <a:gd name="T53" fmla="*/ 463 h 5958"/>
                <a:gd name="T54" fmla="*/ 147 w 3316"/>
                <a:gd name="T55" fmla="*/ 1047 h 5958"/>
                <a:gd name="T56" fmla="*/ 426 w 3316"/>
                <a:gd name="T57" fmla="*/ 1004 h 5958"/>
                <a:gd name="T58" fmla="*/ 174 w 3316"/>
                <a:gd name="T59" fmla="*/ 506 h 5958"/>
                <a:gd name="T60" fmla="*/ 220 w 3316"/>
                <a:gd name="T61" fmla="*/ 1011 h 5958"/>
                <a:gd name="T62" fmla="*/ 169 w 3316"/>
                <a:gd name="T63" fmla="*/ 820 h 5958"/>
                <a:gd name="T64" fmla="*/ 203 w 3316"/>
                <a:gd name="T65" fmla="*/ 956 h 5958"/>
                <a:gd name="T66" fmla="*/ 143 w 3316"/>
                <a:gd name="T67" fmla="*/ 832 h 5958"/>
                <a:gd name="T68" fmla="*/ 76 w 3316"/>
                <a:gd name="T69" fmla="*/ 530 h 5958"/>
                <a:gd name="T70" fmla="*/ 154 w 3316"/>
                <a:gd name="T71" fmla="*/ 645 h 5958"/>
                <a:gd name="T72" fmla="*/ 124 w 3316"/>
                <a:gd name="T73" fmla="*/ 653 h 5958"/>
                <a:gd name="T74" fmla="*/ 69 w 3316"/>
                <a:gd name="T75" fmla="*/ 534 h 5958"/>
                <a:gd name="T76" fmla="*/ 289 w 3316"/>
                <a:gd name="T77" fmla="*/ 858 h 5958"/>
                <a:gd name="T78" fmla="*/ 404 w 3316"/>
                <a:gd name="T79" fmla="*/ 728 h 5958"/>
                <a:gd name="T80" fmla="*/ 316 w 3316"/>
                <a:gd name="T81" fmla="*/ 943 h 5958"/>
                <a:gd name="T82" fmla="*/ 437 w 3316"/>
                <a:gd name="T83" fmla="*/ 571 h 5958"/>
                <a:gd name="T84" fmla="*/ 282 w 3316"/>
                <a:gd name="T85" fmla="*/ 732 h 5958"/>
                <a:gd name="T86" fmla="*/ 174 w 3316"/>
                <a:gd name="T87" fmla="*/ 419 h 5958"/>
                <a:gd name="T88" fmla="*/ 167 w 3316"/>
                <a:gd name="T89" fmla="*/ 444 h 5958"/>
                <a:gd name="T90" fmla="*/ 160 w 3316"/>
                <a:gd name="T91" fmla="*/ 419 h 5958"/>
                <a:gd name="T92" fmla="*/ 200 w 3316"/>
                <a:gd name="T93" fmla="*/ 288 h 5958"/>
                <a:gd name="T94" fmla="*/ 181 w 3316"/>
                <a:gd name="T95" fmla="*/ 310 h 5958"/>
                <a:gd name="T96" fmla="*/ 174 w 3316"/>
                <a:gd name="T97" fmla="*/ 280 h 5958"/>
                <a:gd name="T98" fmla="*/ 366 w 3316"/>
                <a:gd name="T99" fmla="*/ 66 h 5958"/>
                <a:gd name="T100" fmla="*/ 320 w 3316"/>
                <a:gd name="T101" fmla="*/ 66 h 5958"/>
                <a:gd name="T102" fmla="*/ 354 w 3316"/>
                <a:gd name="T103" fmla="*/ 5 h 5958"/>
                <a:gd name="T104" fmla="*/ 347 w 3316"/>
                <a:gd name="T105" fmla="*/ 35 h 5958"/>
                <a:gd name="T106" fmla="*/ 328 w 3316"/>
                <a:gd name="T107" fmla="*/ 13 h 5958"/>
                <a:gd name="T108" fmla="*/ 475 w 3316"/>
                <a:gd name="T109" fmla="*/ 167 h 5958"/>
                <a:gd name="T110" fmla="*/ 303 w 3316"/>
                <a:gd name="T111" fmla="*/ 101 h 5958"/>
                <a:gd name="T112" fmla="*/ 503 w 3316"/>
                <a:gd name="T113" fmla="*/ 179 h 5958"/>
                <a:gd name="T114" fmla="*/ 273 w 3316"/>
                <a:gd name="T115" fmla="*/ 241 h 5958"/>
                <a:gd name="T116" fmla="*/ 357 w 3316"/>
                <a:gd name="T117" fmla="*/ 317 h 5958"/>
                <a:gd name="T118" fmla="*/ 404 w 3316"/>
                <a:gd name="T119" fmla="*/ 241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212 w 895"/>
                <a:gd name="T1" fmla="*/ 0 h 1223"/>
                <a:gd name="T2" fmla="*/ 268 w 895"/>
                <a:gd name="T3" fmla="*/ 4 h 1223"/>
                <a:gd name="T4" fmla="*/ 314 w 895"/>
                <a:gd name="T5" fmla="*/ 14 h 1223"/>
                <a:gd name="T6" fmla="*/ 353 w 895"/>
                <a:gd name="T7" fmla="*/ 28 h 1223"/>
                <a:gd name="T8" fmla="*/ 382 w 895"/>
                <a:gd name="T9" fmla="*/ 52 h 1223"/>
                <a:gd name="T10" fmla="*/ 403 w 895"/>
                <a:gd name="T11" fmla="*/ 80 h 1223"/>
                <a:gd name="T12" fmla="*/ 414 w 895"/>
                <a:gd name="T13" fmla="*/ 117 h 1223"/>
                <a:gd name="T14" fmla="*/ 419 w 895"/>
                <a:gd name="T15" fmla="*/ 161 h 1223"/>
                <a:gd name="T16" fmla="*/ 412 w 895"/>
                <a:gd name="T17" fmla="*/ 225 h 1223"/>
                <a:gd name="T18" fmla="*/ 398 w 895"/>
                <a:gd name="T19" fmla="*/ 286 h 1223"/>
                <a:gd name="T20" fmla="*/ 370 w 895"/>
                <a:gd name="T21" fmla="*/ 338 h 1223"/>
                <a:gd name="T22" fmla="*/ 347 w 895"/>
                <a:gd name="T23" fmla="*/ 370 h 1223"/>
                <a:gd name="T24" fmla="*/ 319 w 895"/>
                <a:gd name="T25" fmla="*/ 394 h 1223"/>
                <a:gd name="T26" fmla="*/ 286 w 895"/>
                <a:gd name="T27" fmla="*/ 412 h 1223"/>
                <a:gd name="T28" fmla="*/ 251 w 895"/>
                <a:gd name="T29" fmla="*/ 424 h 1223"/>
                <a:gd name="T30" fmla="*/ 212 w 895"/>
                <a:gd name="T31" fmla="*/ 426 h 1223"/>
                <a:gd name="T32" fmla="*/ 163 w 895"/>
                <a:gd name="T33" fmla="*/ 422 h 1223"/>
                <a:gd name="T34" fmla="*/ 118 w 895"/>
                <a:gd name="T35" fmla="*/ 404 h 1223"/>
                <a:gd name="T36" fmla="*/ 81 w 895"/>
                <a:gd name="T37" fmla="*/ 376 h 1223"/>
                <a:gd name="T38" fmla="*/ 49 w 895"/>
                <a:gd name="T39" fmla="*/ 338 h 1223"/>
                <a:gd name="T40" fmla="*/ 21 w 895"/>
                <a:gd name="T41" fmla="*/ 286 h 1223"/>
                <a:gd name="T42" fmla="*/ 5 w 895"/>
                <a:gd name="T43" fmla="*/ 225 h 1223"/>
                <a:gd name="T44" fmla="*/ 0 w 895"/>
                <a:gd name="T45" fmla="*/ 161 h 1223"/>
                <a:gd name="T46" fmla="*/ 5 w 895"/>
                <a:gd name="T47" fmla="*/ 119 h 1223"/>
                <a:gd name="T48" fmla="*/ 16 w 895"/>
                <a:gd name="T49" fmla="*/ 80 h 1223"/>
                <a:gd name="T50" fmla="*/ 37 w 895"/>
                <a:gd name="T51" fmla="*/ 52 h 1223"/>
                <a:gd name="T52" fmla="*/ 67 w 895"/>
                <a:gd name="T53" fmla="*/ 30 h 1223"/>
                <a:gd name="T54" fmla="*/ 107 w 895"/>
                <a:gd name="T55" fmla="*/ 14 h 1223"/>
                <a:gd name="T56" fmla="*/ 156 w 895"/>
                <a:gd name="T57" fmla="*/ 4 h 1223"/>
                <a:gd name="T58" fmla="*/ 212 w 895"/>
                <a:gd name="T59" fmla="*/ 0 h 1223"/>
                <a:gd name="T60" fmla="*/ 118 w 895"/>
                <a:gd name="T61" fmla="*/ 199 h 1223"/>
                <a:gd name="T62" fmla="*/ 118 w 895"/>
                <a:gd name="T63" fmla="*/ 203 h 1223"/>
                <a:gd name="T64" fmla="*/ 121 w 895"/>
                <a:gd name="T65" fmla="*/ 237 h 1223"/>
                <a:gd name="T66" fmla="*/ 130 w 895"/>
                <a:gd name="T67" fmla="*/ 269 h 1223"/>
                <a:gd name="T68" fmla="*/ 147 w 895"/>
                <a:gd name="T69" fmla="*/ 297 h 1223"/>
                <a:gd name="T70" fmla="*/ 168 w 895"/>
                <a:gd name="T71" fmla="*/ 318 h 1223"/>
                <a:gd name="T72" fmla="*/ 189 w 895"/>
                <a:gd name="T73" fmla="*/ 332 h 1223"/>
                <a:gd name="T74" fmla="*/ 212 w 895"/>
                <a:gd name="T75" fmla="*/ 336 h 1223"/>
                <a:gd name="T76" fmla="*/ 235 w 895"/>
                <a:gd name="T77" fmla="*/ 332 h 1223"/>
                <a:gd name="T78" fmla="*/ 254 w 895"/>
                <a:gd name="T79" fmla="*/ 318 h 1223"/>
                <a:gd name="T80" fmla="*/ 272 w 895"/>
                <a:gd name="T81" fmla="*/ 297 h 1223"/>
                <a:gd name="T82" fmla="*/ 286 w 895"/>
                <a:gd name="T83" fmla="*/ 271 h 1223"/>
                <a:gd name="T84" fmla="*/ 295 w 895"/>
                <a:gd name="T85" fmla="*/ 239 h 1223"/>
                <a:gd name="T86" fmla="*/ 298 w 895"/>
                <a:gd name="T87" fmla="*/ 203 h 1223"/>
                <a:gd name="T88" fmla="*/ 298 w 895"/>
                <a:gd name="T89" fmla="*/ 199 h 1223"/>
                <a:gd name="T90" fmla="*/ 293 w 895"/>
                <a:gd name="T91" fmla="*/ 163 h 1223"/>
                <a:gd name="T92" fmla="*/ 281 w 895"/>
                <a:gd name="T93" fmla="*/ 131 h 1223"/>
                <a:gd name="T94" fmla="*/ 263 w 895"/>
                <a:gd name="T95" fmla="*/ 109 h 1223"/>
                <a:gd name="T96" fmla="*/ 237 w 895"/>
                <a:gd name="T97" fmla="*/ 96 h 1223"/>
                <a:gd name="T98" fmla="*/ 207 w 895"/>
                <a:gd name="T99" fmla="*/ 91 h 1223"/>
                <a:gd name="T100" fmla="*/ 179 w 895"/>
                <a:gd name="T101" fmla="*/ 96 h 1223"/>
                <a:gd name="T102" fmla="*/ 156 w 895"/>
                <a:gd name="T103" fmla="*/ 109 h 1223"/>
                <a:gd name="T104" fmla="*/ 137 w 895"/>
                <a:gd name="T105" fmla="*/ 131 h 1223"/>
                <a:gd name="T106" fmla="*/ 123 w 895"/>
                <a:gd name="T107" fmla="*/ 163 h 1223"/>
                <a:gd name="T108" fmla="*/ 118 w 895"/>
                <a:gd name="T109" fmla="*/ 199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152 w 448"/>
                <a:gd name="T3" fmla="*/ 0 h 871"/>
                <a:gd name="T4" fmla="*/ 180 w 448"/>
                <a:gd name="T5" fmla="*/ 66 h 871"/>
                <a:gd name="T6" fmla="*/ 76 w 448"/>
                <a:gd name="T7" fmla="*/ 66 h 871"/>
                <a:gd name="T8" fmla="*/ 76 w 448"/>
                <a:gd name="T9" fmla="*/ 304 h 871"/>
                <a:gd name="T10" fmla="*/ 0 w 448"/>
                <a:gd name="T11" fmla="*/ 304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151 w 661"/>
                <a:gd name="T1" fmla="*/ 0 h 900"/>
                <a:gd name="T2" fmla="*/ 191 w 661"/>
                <a:gd name="T3" fmla="*/ 2 h 900"/>
                <a:gd name="T4" fmla="*/ 225 w 661"/>
                <a:gd name="T5" fmla="*/ 8 h 900"/>
                <a:gd name="T6" fmla="*/ 252 w 661"/>
                <a:gd name="T7" fmla="*/ 20 h 900"/>
                <a:gd name="T8" fmla="*/ 274 w 661"/>
                <a:gd name="T9" fmla="*/ 35 h 900"/>
                <a:gd name="T10" fmla="*/ 288 w 661"/>
                <a:gd name="T11" fmla="*/ 57 h 900"/>
                <a:gd name="T12" fmla="*/ 297 w 661"/>
                <a:gd name="T13" fmla="*/ 84 h 900"/>
                <a:gd name="T14" fmla="*/ 299 w 661"/>
                <a:gd name="T15" fmla="*/ 115 h 900"/>
                <a:gd name="T16" fmla="*/ 294 w 661"/>
                <a:gd name="T17" fmla="*/ 162 h 900"/>
                <a:gd name="T18" fmla="*/ 283 w 661"/>
                <a:gd name="T19" fmla="*/ 203 h 900"/>
                <a:gd name="T20" fmla="*/ 265 w 661"/>
                <a:gd name="T21" fmla="*/ 240 h 900"/>
                <a:gd name="T22" fmla="*/ 242 w 661"/>
                <a:gd name="T23" fmla="*/ 269 h 900"/>
                <a:gd name="T24" fmla="*/ 216 w 661"/>
                <a:gd name="T25" fmla="*/ 288 h 900"/>
                <a:gd name="T26" fmla="*/ 186 w 661"/>
                <a:gd name="T27" fmla="*/ 300 h 900"/>
                <a:gd name="T28" fmla="*/ 151 w 661"/>
                <a:gd name="T29" fmla="*/ 304 h 900"/>
                <a:gd name="T30" fmla="*/ 117 w 661"/>
                <a:gd name="T31" fmla="*/ 300 h 900"/>
                <a:gd name="T32" fmla="*/ 85 w 661"/>
                <a:gd name="T33" fmla="*/ 288 h 900"/>
                <a:gd name="T34" fmla="*/ 58 w 661"/>
                <a:gd name="T35" fmla="*/ 269 h 900"/>
                <a:gd name="T36" fmla="*/ 36 w 661"/>
                <a:gd name="T37" fmla="*/ 242 h 900"/>
                <a:gd name="T38" fmla="*/ 15 w 661"/>
                <a:gd name="T39" fmla="*/ 203 h 900"/>
                <a:gd name="T40" fmla="*/ 5 w 661"/>
                <a:gd name="T41" fmla="*/ 160 h 900"/>
                <a:gd name="T42" fmla="*/ 0 w 661"/>
                <a:gd name="T43" fmla="*/ 115 h 900"/>
                <a:gd name="T44" fmla="*/ 5 w 661"/>
                <a:gd name="T45" fmla="*/ 84 h 900"/>
                <a:gd name="T46" fmla="*/ 13 w 661"/>
                <a:gd name="T47" fmla="*/ 57 h 900"/>
                <a:gd name="T48" fmla="*/ 29 w 661"/>
                <a:gd name="T49" fmla="*/ 37 h 900"/>
                <a:gd name="T50" fmla="*/ 49 w 661"/>
                <a:gd name="T51" fmla="*/ 20 h 900"/>
                <a:gd name="T52" fmla="*/ 76 w 661"/>
                <a:gd name="T53" fmla="*/ 8 h 900"/>
                <a:gd name="T54" fmla="*/ 112 w 661"/>
                <a:gd name="T55" fmla="*/ 2 h 900"/>
                <a:gd name="T56" fmla="*/ 151 w 661"/>
                <a:gd name="T57" fmla="*/ 0 h 900"/>
                <a:gd name="T58" fmla="*/ 85 w 661"/>
                <a:gd name="T59" fmla="*/ 143 h 900"/>
                <a:gd name="T60" fmla="*/ 85 w 661"/>
                <a:gd name="T61" fmla="*/ 144 h 900"/>
                <a:gd name="T62" fmla="*/ 90 w 661"/>
                <a:gd name="T63" fmla="*/ 181 h 900"/>
                <a:gd name="T64" fmla="*/ 105 w 661"/>
                <a:gd name="T65" fmla="*/ 212 h 900"/>
                <a:gd name="T66" fmla="*/ 119 w 661"/>
                <a:gd name="T67" fmla="*/ 226 h 900"/>
                <a:gd name="T68" fmla="*/ 135 w 661"/>
                <a:gd name="T69" fmla="*/ 236 h 900"/>
                <a:gd name="T70" fmla="*/ 153 w 661"/>
                <a:gd name="T71" fmla="*/ 240 h 900"/>
                <a:gd name="T72" fmla="*/ 168 w 661"/>
                <a:gd name="T73" fmla="*/ 236 h 900"/>
                <a:gd name="T74" fmla="*/ 182 w 661"/>
                <a:gd name="T75" fmla="*/ 228 h 900"/>
                <a:gd name="T76" fmla="*/ 195 w 661"/>
                <a:gd name="T77" fmla="*/ 212 h 900"/>
                <a:gd name="T78" fmla="*/ 209 w 661"/>
                <a:gd name="T79" fmla="*/ 181 h 900"/>
                <a:gd name="T80" fmla="*/ 214 w 661"/>
                <a:gd name="T81" fmla="*/ 144 h 900"/>
                <a:gd name="T82" fmla="*/ 214 w 661"/>
                <a:gd name="T83" fmla="*/ 143 h 900"/>
                <a:gd name="T84" fmla="*/ 211 w 661"/>
                <a:gd name="T85" fmla="*/ 115 h 900"/>
                <a:gd name="T86" fmla="*/ 200 w 661"/>
                <a:gd name="T87" fmla="*/ 94 h 900"/>
                <a:gd name="T88" fmla="*/ 189 w 661"/>
                <a:gd name="T89" fmla="*/ 78 h 900"/>
                <a:gd name="T90" fmla="*/ 171 w 661"/>
                <a:gd name="T91" fmla="*/ 68 h 900"/>
                <a:gd name="T92" fmla="*/ 148 w 661"/>
                <a:gd name="T93" fmla="*/ 65 h 900"/>
                <a:gd name="T94" fmla="*/ 128 w 661"/>
                <a:gd name="T95" fmla="*/ 68 h 900"/>
                <a:gd name="T96" fmla="*/ 112 w 661"/>
                <a:gd name="T97" fmla="*/ 78 h 900"/>
                <a:gd name="T98" fmla="*/ 99 w 661"/>
                <a:gd name="T99" fmla="*/ 94 h 900"/>
                <a:gd name="T100" fmla="*/ 87 w 661"/>
                <a:gd name="T101" fmla="*/ 115 h 900"/>
                <a:gd name="T102" fmla="*/ 85 w 661"/>
                <a:gd name="T103" fmla="*/ 143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38 h 1009"/>
                <a:gd name="T2" fmla="*/ 0 w 547"/>
                <a:gd name="T3" fmla="*/ 0 h 1009"/>
                <a:gd name="T4" fmla="*/ 74 w 547"/>
                <a:gd name="T5" fmla="*/ 0 h 1009"/>
                <a:gd name="T6" fmla="*/ 74 w 547"/>
                <a:gd name="T7" fmla="*/ 82 h 1009"/>
                <a:gd name="T8" fmla="*/ 165 w 547"/>
                <a:gd name="T9" fmla="*/ 82 h 1009"/>
                <a:gd name="T10" fmla="*/ 165 w 547"/>
                <a:gd name="T11" fmla="*/ 0 h 1009"/>
                <a:gd name="T12" fmla="*/ 239 w 547"/>
                <a:gd name="T13" fmla="*/ 0 h 1009"/>
                <a:gd name="T14" fmla="*/ 239 w 547"/>
                <a:gd name="T15" fmla="*/ 262 h 1009"/>
                <a:gd name="T16" fmla="*/ 165 w 547"/>
                <a:gd name="T17" fmla="*/ 262 h 1009"/>
                <a:gd name="T18" fmla="*/ 165 w 547"/>
                <a:gd name="T19" fmla="*/ 139 h 1009"/>
                <a:gd name="T20" fmla="*/ 74 w 547"/>
                <a:gd name="T21" fmla="*/ 139 h 1009"/>
                <a:gd name="T22" fmla="*/ 74 w 547"/>
                <a:gd name="T23" fmla="*/ 238 h 1009"/>
                <a:gd name="T24" fmla="*/ 76 w 547"/>
                <a:gd name="T25" fmla="*/ 249 h 1009"/>
                <a:gd name="T26" fmla="*/ 80 w 547"/>
                <a:gd name="T27" fmla="*/ 259 h 1009"/>
                <a:gd name="T28" fmla="*/ 80 w 547"/>
                <a:gd name="T29" fmla="*/ 261 h 1009"/>
                <a:gd name="T30" fmla="*/ 83 w 547"/>
                <a:gd name="T31" fmla="*/ 262 h 1009"/>
                <a:gd name="T32" fmla="*/ 20 w 547"/>
                <a:gd name="T33" fmla="*/ 304 h 1009"/>
                <a:gd name="T34" fmla="*/ 15 w 547"/>
                <a:gd name="T35" fmla="*/ 299 h 1009"/>
                <a:gd name="T36" fmla="*/ 11 w 547"/>
                <a:gd name="T37" fmla="*/ 290 h 1009"/>
                <a:gd name="T38" fmla="*/ 7 w 547"/>
                <a:gd name="T39" fmla="*/ 280 h 1009"/>
                <a:gd name="T40" fmla="*/ 2 w 547"/>
                <a:gd name="T41" fmla="*/ 261 h 1009"/>
                <a:gd name="T42" fmla="*/ 0 w 547"/>
                <a:gd name="T43" fmla="*/ 238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15 w 557"/>
                <a:gd name="T1" fmla="*/ 187 h 1004"/>
                <a:gd name="T2" fmla="*/ 123 w 557"/>
                <a:gd name="T3" fmla="*/ 187 h 1004"/>
                <a:gd name="T4" fmla="*/ 131 w 557"/>
                <a:gd name="T5" fmla="*/ 185 h 1004"/>
                <a:gd name="T6" fmla="*/ 142 w 557"/>
                <a:gd name="T7" fmla="*/ 182 h 1004"/>
                <a:gd name="T8" fmla="*/ 160 w 557"/>
                <a:gd name="T9" fmla="*/ 175 h 1004"/>
                <a:gd name="T10" fmla="*/ 173 w 557"/>
                <a:gd name="T11" fmla="*/ 168 h 1004"/>
                <a:gd name="T12" fmla="*/ 179 w 557"/>
                <a:gd name="T13" fmla="*/ 163 h 1004"/>
                <a:gd name="T14" fmla="*/ 181 w 557"/>
                <a:gd name="T15" fmla="*/ 159 h 1004"/>
                <a:gd name="T16" fmla="*/ 184 w 557"/>
                <a:gd name="T17" fmla="*/ 154 h 1004"/>
                <a:gd name="T18" fmla="*/ 181 w 557"/>
                <a:gd name="T19" fmla="*/ 150 h 1004"/>
                <a:gd name="T20" fmla="*/ 179 w 557"/>
                <a:gd name="T21" fmla="*/ 145 h 1004"/>
                <a:gd name="T22" fmla="*/ 171 w 557"/>
                <a:gd name="T23" fmla="*/ 143 h 1004"/>
                <a:gd name="T24" fmla="*/ 165 w 557"/>
                <a:gd name="T25" fmla="*/ 141 h 1004"/>
                <a:gd name="T26" fmla="*/ 157 w 557"/>
                <a:gd name="T27" fmla="*/ 140 h 1004"/>
                <a:gd name="T28" fmla="*/ 144 w 557"/>
                <a:gd name="T29" fmla="*/ 141 h 1004"/>
                <a:gd name="T30" fmla="*/ 134 w 557"/>
                <a:gd name="T31" fmla="*/ 143 h 1004"/>
                <a:gd name="T32" fmla="*/ 126 w 557"/>
                <a:gd name="T33" fmla="*/ 148 h 1004"/>
                <a:gd name="T34" fmla="*/ 120 w 557"/>
                <a:gd name="T35" fmla="*/ 155 h 1004"/>
                <a:gd name="T36" fmla="*/ 118 w 557"/>
                <a:gd name="T37" fmla="*/ 164 h 1004"/>
                <a:gd name="T38" fmla="*/ 115 w 557"/>
                <a:gd name="T39" fmla="*/ 175 h 1004"/>
                <a:gd name="T40" fmla="*/ 115 w 557"/>
                <a:gd name="T41" fmla="*/ 187 h 1004"/>
                <a:gd name="T42" fmla="*/ 179 w 557"/>
                <a:gd name="T43" fmla="*/ 239 h 1004"/>
                <a:gd name="T44" fmla="*/ 288 w 557"/>
                <a:gd name="T45" fmla="*/ 239 h 1004"/>
                <a:gd name="T46" fmla="*/ 251 w 557"/>
                <a:gd name="T47" fmla="*/ 304 h 1004"/>
                <a:gd name="T48" fmla="*/ 189 w 557"/>
                <a:gd name="T49" fmla="*/ 304 h 1004"/>
                <a:gd name="T50" fmla="*/ 144 w 557"/>
                <a:gd name="T51" fmla="*/ 300 h 1004"/>
                <a:gd name="T52" fmla="*/ 104 w 557"/>
                <a:gd name="T53" fmla="*/ 292 h 1004"/>
                <a:gd name="T54" fmla="*/ 69 w 557"/>
                <a:gd name="T55" fmla="*/ 276 h 1004"/>
                <a:gd name="T56" fmla="*/ 43 w 557"/>
                <a:gd name="T57" fmla="*/ 253 h 1004"/>
                <a:gd name="T58" fmla="*/ 19 w 557"/>
                <a:gd name="T59" fmla="*/ 227 h 1004"/>
                <a:gd name="T60" fmla="*/ 5 w 557"/>
                <a:gd name="T61" fmla="*/ 197 h 1004"/>
                <a:gd name="T62" fmla="*/ 0 w 557"/>
                <a:gd name="T63" fmla="*/ 168 h 1004"/>
                <a:gd name="T64" fmla="*/ 3 w 557"/>
                <a:gd name="T65" fmla="*/ 141 h 1004"/>
                <a:gd name="T66" fmla="*/ 11 w 557"/>
                <a:gd name="T67" fmla="*/ 121 h 1004"/>
                <a:gd name="T68" fmla="*/ 24 w 557"/>
                <a:gd name="T69" fmla="*/ 103 h 1004"/>
                <a:gd name="T70" fmla="*/ 46 w 557"/>
                <a:gd name="T71" fmla="*/ 91 h 1004"/>
                <a:gd name="T72" fmla="*/ 69 w 557"/>
                <a:gd name="T73" fmla="*/ 82 h 1004"/>
                <a:gd name="T74" fmla="*/ 101 w 557"/>
                <a:gd name="T75" fmla="*/ 77 h 1004"/>
                <a:gd name="T76" fmla="*/ 144 w 557"/>
                <a:gd name="T77" fmla="*/ 75 h 1004"/>
                <a:gd name="T78" fmla="*/ 192 w 557"/>
                <a:gd name="T79" fmla="*/ 77 h 1004"/>
                <a:gd name="T80" fmla="*/ 232 w 557"/>
                <a:gd name="T81" fmla="*/ 82 h 1004"/>
                <a:gd name="T82" fmla="*/ 261 w 557"/>
                <a:gd name="T83" fmla="*/ 91 h 1004"/>
                <a:gd name="T84" fmla="*/ 283 w 557"/>
                <a:gd name="T85" fmla="*/ 103 h 1004"/>
                <a:gd name="T86" fmla="*/ 296 w 557"/>
                <a:gd name="T87" fmla="*/ 121 h 1004"/>
                <a:gd name="T88" fmla="*/ 299 w 557"/>
                <a:gd name="T89" fmla="*/ 140 h 1004"/>
                <a:gd name="T90" fmla="*/ 296 w 557"/>
                <a:gd name="T91" fmla="*/ 161 h 1004"/>
                <a:gd name="T92" fmla="*/ 286 w 557"/>
                <a:gd name="T93" fmla="*/ 182 h 1004"/>
                <a:gd name="T94" fmla="*/ 267 w 557"/>
                <a:gd name="T95" fmla="*/ 199 h 1004"/>
                <a:gd name="T96" fmla="*/ 230 w 557"/>
                <a:gd name="T97" fmla="*/ 222 h 1004"/>
                <a:gd name="T98" fmla="*/ 179 w 557"/>
                <a:gd name="T99" fmla="*/ 239 h 1004"/>
                <a:gd name="T100" fmla="*/ 171 w 557"/>
                <a:gd name="T101" fmla="*/ 56 h 1004"/>
                <a:gd name="T102" fmla="*/ 171 w 557"/>
                <a:gd name="T103" fmla="*/ 0 h 1004"/>
                <a:gd name="T104" fmla="*/ 256 w 557"/>
                <a:gd name="T105" fmla="*/ 0 h 1004"/>
                <a:gd name="T106" fmla="*/ 256 w 557"/>
                <a:gd name="T107" fmla="*/ 56 h 1004"/>
                <a:gd name="T108" fmla="*/ 171 w 557"/>
                <a:gd name="T109" fmla="*/ 56 h 1004"/>
                <a:gd name="T110" fmla="*/ 128 w 557"/>
                <a:gd name="T111" fmla="*/ 56 h 1004"/>
                <a:gd name="T112" fmla="*/ 43 w 557"/>
                <a:gd name="T113" fmla="*/ 56 h 1004"/>
                <a:gd name="T114" fmla="*/ 43 w 557"/>
                <a:gd name="T115" fmla="*/ 0 h 1004"/>
                <a:gd name="T116" fmla="*/ 128 w 557"/>
                <a:gd name="T117" fmla="*/ 0 h 1004"/>
                <a:gd name="T118" fmla="*/ 128 w 557"/>
                <a:gd name="T119" fmla="*/ 56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43 h 791"/>
                <a:gd name="T2" fmla="*/ 0 w 647"/>
                <a:gd name="T3" fmla="*/ 0 h 791"/>
                <a:gd name="T4" fmla="*/ 74 w 647"/>
                <a:gd name="T5" fmla="*/ 0 h 791"/>
                <a:gd name="T6" fmla="*/ 74 w 647"/>
                <a:gd name="T7" fmla="*/ 106 h 791"/>
                <a:gd name="T8" fmla="*/ 147 w 647"/>
                <a:gd name="T9" fmla="*/ 0 h 791"/>
                <a:gd name="T10" fmla="*/ 230 w 647"/>
                <a:gd name="T11" fmla="*/ 0 h 791"/>
                <a:gd name="T12" fmla="*/ 147 w 647"/>
                <a:gd name="T13" fmla="*/ 106 h 791"/>
                <a:gd name="T14" fmla="*/ 239 w 647"/>
                <a:gd name="T15" fmla="*/ 243 h 791"/>
                <a:gd name="T16" fmla="*/ 156 w 647"/>
                <a:gd name="T17" fmla="*/ 243 h 791"/>
                <a:gd name="T18" fmla="*/ 74 w 647"/>
                <a:gd name="T19" fmla="*/ 113 h 791"/>
                <a:gd name="T20" fmla="*/ 74 w 647"/>
                <a:gd name="T21" fmla="*/ 243 h 791"/>
                <a:gd name="T22" fmla="*/ 0 w 647"/>
                <a:gd name="T23" fmla="*/ 24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1915 w 9479"/>
                <a:gd name="T1" fmla="*/ 1606 h 3813"/>
                <a:gd name="T2" fmla="*/ 3208 w 9479"/>
                <a:gd name="T3" fmla="*/ 1574 h 3813"/>
                <a:gd name="T4" fmla="*/ 2224 w 9479"/>
                <a:gd name="T5" fmla="*/ 1555 h 3813"/>
                <a:gd name="T6" fmla="*/ 3371 w 9479"/>
                <a:gd name="T7" fmla="*/ 1250 h 3813"/>
                <a:gd name="T8" fmla="*/ 3516 w 9479"/>
                <a:gd name="T9" fmla="*/ 1180 h 3813"/>
                <a:gd name="T10" fmla="*/ 2665 w 9479"/>
                <a:gd name="T11" fmla="*/ 1374 h 3813"/>
                <a:gd name="T12" fmla="*/ 2516 w 9479"/>
                <a:gd name="T13" fmla="*/ 1336 h 3813"/>
                <a:gd name="T14" fmla="*/ 2644 w 9479"/>
                <a:gd name="T15" fmla="*/ 1246 h 3813"/>
                <a:gd name="T16" fmla="*/ 2349 w 9479"/>
                <a:gd name="T17" fmla="*/ 1372 h 3813"/>
                <a:gd name="T18" fmla="*/ 2636 w 9479"/>
                <a:gd name="T19" fmla="*/ 1099 h 3813"/>
                <a:gd name="T20" fmla="*/ 3499 w 9479"/>
                <a:gd name="T21" fmla="*/ 397 h 3813"/>
                <a:gd name="T22" fmla="*/ 3507 w 9479"/>
                <a:gd name="T23" fmla="*/ 363 h 3813"/>
                <a:gd name="T24" fmla="*/ 2658 w 9479"/>
                <a:gd name="T25" fmla="*/ 1019 h 3813"/>
                <a:gd name="T26" fmla="*/ 2392 w 9479"/>
                <a:gd name="T27" fmla="*/ 1187 h 3813"/>
                <a:gd name="T28" fmla="*/ 2694 w 9479"/>
                <a:gd name="T29" fmla="*/ 824 h 3813"/>
                <a:gd name="T30" fmla="*/ 2276 w 9479"/>
                <a:gd name="T31" fmla="*/ 1236 h 3813"/>
                <a:gd name="T32" fmla="*/ 2654 w 9479"/>
                <a:gd name="T33" fmla="*/ 753 h 3813"/>
                <a:gd name="T34" fmla="*/ 3005 w 9479"/>
                <a:gd name="T35" fmla="*/ 280 h 3813"/>
                <a:gd name="T36" fmla="*/ 2828 w 9479"/>
                <a:gd name="T37" fmla="*/ 475 h 3813"/>
                <a:gd name="T38" fmla="*/ 2142 w 9479"/>
                <a:gd name="T39" fmla="*/ 1341 h 3813"/>
                <a:gd name="T40" fmla="*/ 2590 w 9479"/>
                <a:gd name="T41" fmla="*/ 451 h 3813"/>
                <a:gd name="T42" fmla="*/ 2291 w 9479"/>
                <a:gd name="T43" fmla="*/ 958 h 3813"/>
                <a:gd name="T44" fmla="*/ 2260 w 9479"/>
                <a:gd name="T45" fmla="*/ 982 h 3813"/>
                <a:gd name="T46" fmla="*/ 2450 w 9479"/>
                <a:gd name="T47" fmla="*/ 514 h 3813"/>
                <a:gd name="T48" fmla="*/ 2355 w 9479"/>
                <a:gd name="T49" fmla="*/ 665 h 3813"/>
                <a:gd name="T50" fmla="*/ 2016 w 9479"/>
                <a:gd name="T51" fmla="*/ 1440 h 3813"/>
                <a:gd name="T52" fmla="*/ 2132 w 9479"/>
                <a:gd name="T53" fmla="*/ 585 h 3813"/>
                <a:gd name="T54" fmla="*/ 2051 w 9479"/>
                <a:gd name="T55" fmla="*/ 958 h 3813"/>
                <a:gd name="T56" fmla="*/ 1991 w 9479"/>
                <a:gd name="T57" fmla="*/ 1328 h 3813"/>
                <a:gd name="T58" fmla="*/ 1985 w 9479"/>
                <a:gd name="T59" fmla="*/ 570 h 3813"/>
                <a:gd name="T60" fmla="*/ 1960 w 9479"/>
                <a:gd name="T61" fmla="*/ 575 h 3813"/>
                <a:gd name="T62" fmla="*/ 1944 w 9479"/>
                <a:gd name="T63" fmla="*/ 1341 h 3813"/>
                <a:gd name="T64" fmla="*/ 1840 w 9479"/>
                <a:gd name="T65" fmla="*/ 583 h 3813"/>
                <a:gd name="T66" fmla="*/ 1813 w 9479"/>
                <a:gd name="T67" fmla="*/ 622 h 3813"/>
                <a:gd name="T68" fmla="*/ 1913 w 9479"/>
                <a:gd name="T69" fmla="*/ 1457 h 3813"/>
                <a:gd name="T70" fmla="*/ 1590 w 9479"/>
                <a:gd name="T71" fmla="*/ 656 h 3813"/>
                <a:gd name="T72" fmla="*/ 1541 w 9479"/>
                <a:gd name="T73" fmla="*/ 585 h 3813"/>
                <a:gd name="T74" fmla="*/ 1803 w 9479"/>
                <a:gd name="T75" fmla="*/ 1248 h 3813"/>
                <a:gd name="T76" fmla="*/ 1603 w 9479"/>
                <a:gd name="T77" fmla="*/ 865 h 3813"/>
                <a:gd name="T78" fmla="*/ 1382 w 9479"/>
                <a:gd name="T79" fmla="*/ 492 h 3813"/>
                <a:gd name="T80" fmla="*/ 1555 w 9479"/>
                <a:gd name="T81" fmla="*/ 853 h 3813"/>
                <a:gd name="T82" fmla="*/ 1741 w 9479"/>
                <a:gd name="T83" fmla="*/ 1199 h 3813"/>
                <a:gd name="T84" fmla="*/ 1210 w 9479"/>
                <a:gd name="T85" fmla="*/ 453 h 3813"/>
                <a:gd name="T86" fmla="*/ 1206 w 9479"/>
                <a:gd name="T87" fmla="*/ 495 h 3813"/>
                <a:gd name="T88" fmla="*/ 1756 w 9479"/>
                <a:gd name="T89" fmla="*/ 1311 h 3813"/>
                <a:gd name="T90" fmla="*/ 1448 w 9479"/>
                <a:gd name="T91" fmla="*/ 989 h 3813"/>
                <a:gd name="T92" fmla="*/ 1419 w 9479"/>
                <a:gd name="T93" fmla="*/ 999 h 3813"/>
                <a:gd name="T94" fmla="*/ 1704 w 9479"/>
                <a:gd name="T95" fmla="*/ 1323 h 3813"/>
                <a:gd name="T96" fmla="*/ 1028 w 9479"/>
                <a:gd name="T97" fmla="*/ 785 h 3813"/>
                <a:gd name="T98" fmla="*/ 343 w 9479"/>
                <a:gd name="T99" fmla="*/ 263 h 3813"/>
                <a:gd name="T100" fmla="*/ 886 w 9479"/>
                <a:gd name="T101" fmla="*/ 726 h 3813"/>
                <a:gd name="T102" fmla="*/ 1590 w 9479"/>
                <a:gd name="T103" fmla="*/ 1363 h 3813"/>
                <a:gd name="T104" fmla="*/ 1215 w 9479"/>
                <a:gd name="T105" fmla="*/ 1199 h 3813"/>
                <a:gd name="T106" fmla="*/ 1568 w 9479"/>
                <a:gd name="T107" fmla="*/ 1401 h 3813"/>
                <a:gd name="T108" fmla="*/ 1479 w 9479"/>
                <a:gd name="T109" fmla="*/ 1421 h 3813"/>
                <a:gd name="T110" fmla="*/ 919 w 9479"/>
                <a:gd name="T111" fmla="*/ 1287 h 3813"/>
                <a:gd name="T112" fmla="*/ 349 w 9479"/>
                <a:gd name="T113" fmla="*/ 1167 h 3813"/>
                <a:gd name="T114" fmla="*/ 884 w 9479"/>
                <a:gd name="T115" fmla="*/ 1331 h 3813"/>
                <a:gd name="T116" fmla="*/ 1469 w 9479"/>
                <a:gd name="T117" fmla="*/ 1555 h 3813"/>
                <a:gd name="T118" fmla="*/ 1014 w 9479"/>
                <a:gd name="T119" fmla="*/ 1565 h 3813"/>
                <a:gd name="T120" fmla="*/ 574 w 9479"/>
                <a:gd name="T121" fmla="*/ 1586 h 3813"/>
                <a:gd name="T122" fmla="*/ 136 w 9479"/>
                <a:gd name="T123" fmla="*/ 1611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0" b="89869" l="36982" r="91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98" y="544178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1859" y="1293256"/>
            <a:ext cx="3241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FFFFFF"/>
                </a:solidFill>
              </a:rPr>
              <a:t>Электронная газета</a:t>
            </a:r>
          </a:p>
          <a:p>
            <a:pPr algn="ctr"/>
            <a:r>
              <a:rPr lang="ru-RU" altLang="ru-RU" sz="3200" b="1" i="1" dirty="0">
                <a:solidFill>
                  <a:srgbClr val="FFFFFF"/>
                </a:solidFill>
              </a:rPr>
              <a:t>Выпуск № 37 </a:t>
            </a:r>
          </a:p>
          <a:p>
            <a:pPr algn="ctr"/>
            <a:r>
              <a:rPr lang="ru-RU" altLang="ru-RU" sz="3200" b="1" i="1" dirty="0">
                <a:solidFill>
                  <a:srgbClr val="FFFFFF"/>
                </a:solidFill>
              </a:rPr>
              <a:t>(Неделя психологии – неделя путешествий)</a:t>
            </a:r>
          </a:p>
          <a:p>
            <a:pPr algn="ctr"/>
            <a:endParaRPr lang="ru-RU" altLang="ru-RU" sz="3200" b="1" i="1" dirty="0">
              <a:solidFill>
                <a:srgbClr val="FF6600"/>
              </a:solidFill>
            </a:endParaRPr>
          </a:p>
          <a:p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52650" y="277940"/>
            <a:ext cx="289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ДАТА: 28.10.2018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748467">
            <a:off x="169629" y="4194112"/>
            <a:ext cx="4229815" cy="1611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ranklin Gothic Heavy" panose="020B0903020102020204" pitchFamily="34" charset="0"/>
                <a:cs typeface="Times New Roman" panose="02020603050405020304" pitchFamily="18" charset="0"/>
              </a:rPr>
              <a:t>Заходите к нам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ranklin Gothic Heavy" panose="020B0903020102020204" pitchFamily="34" charset="0"/>
                <a:cs typeface="Times New Roman" panose="02020603050405020304" pitchFamily="18" charset="0"/>
              </a:rPr>
              <a:t> на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9462" y="187867"/>
            <a:ext cx="24962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4"/>
                </a:solidFill>
                <a:effectLst/>
              </a:rPr>
              <a:t>МБДОУ ЦРР №28</a:t>
            </a:r>
          </a:p>
          <a:p>
            <a:pPr algn="ctr"/>
            <a:r>
              <a:rPr lang="ru-RU" sz="2400" b="1" cap="none" spc="0" dirty="0" smtClean="0">
                <a:ln/>
                <a:solidFill>
                  <a:schemeClr val="accent4"/>
                </a:solidFill>
                <a:effectLst/>
              </a:rPr>
              <a:t> «Огонёк»</a:t>
            </a:r>
            <a:endParaRPr lang="ru-RU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22673" y="6342765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200" y="283769"/>
            <a:ext cx="44198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Путешествие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мир эмоций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61671">
            <a:off x="145556" y="2818521"/>
            <a:ext cx="4062459" cy="292331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91003">
            <a:off x="2654108" y="2678215"/>
            <a:ext cx="3951830" cy="284370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87893">
            <a:off x="4590423" y="737427"/>
            <a:ext cx="3397431" cy="244476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1649" y="3361298"/>
            <a:ext cx="3776870" cy="271780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226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7832" y="331262"/>
            <a:ext cx="8959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Консультация для родителей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ÑÐµÑÑÐ°Ð´Ñ Ð¸ ÑÑÑÐºÐ° Ð¿Ð½Ð³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0000" l="222" r="97333">
                        <a14:foregroundMark x1="61667" y1="28111" x2="61667" y2="28111"/>
                        <a14:foregroundMark x1="77000" y1="37556" x2="77000" y2="37556"/>
                        <a14:foregroundMark x1="82556" y1="46111" x2="82556" y2="46111"/>
                        <a14:foregroundMark x1="68889" y1="58000" x2="68889" y2="58000"/>
                        <a14:foregroundMark x1="62111" y1="46556" x2="62111" y2="46556"/>
                        <a14:foregroundMark x1="58000" y1="35667" x2="58000" y2="35667"/>
                        <a14:foregroundMark x1="57667" y1="29889" x2="57667" y2="29889"/>
                        <a14:foregroundMark x1="52111" y1="23667" x2="52111" y2="23667"/>
                        <a14:foregroundMark x1="72333" y1="18778" x2="72333" y2="18778"/>
                        <a14:foregroundMark x1="72778" y1="15556" x2="72778" y2="15556"/>
                        <a14:foregroundMark x1="64667" y1="18111" x2="64667" y2="18111"/>
                        <a14:foregroundMark x1="77667" y1="54000" x2="77667" y2="54000"/>
                        <a14:foregroundMark x1="70000" y1="35222" x2="70000" y2="35222"/>
                        <a14:foregroundMark x1="91778" y1="82778" x2="91778" y2="8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252" y="634412"/>
            <a:ext cx="7381495" cy="73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´ÐµÑÐ¸ Ð¸ ÑÐ¾Ð´Ð¸ÑÐµÐ»Ð¸ Ð¿Ð½Ð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5" b="898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144" y="1599516"/>
            <a:ext cx="2590577" cy="25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8140" y="204204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Читали книги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AutoShape 2" descr="ÐÐ°ÑÑÐ¸Ð½ÐºÐ¸ Ð¿Ð¾ Ð·Ð°Ð¿ÑÐ¾ÑÑ ÐºÐ½Ð¸Ð³Ð° ÑÑÐ»ÑÐºÐ°"/>
          <p:cNvSpPr>
            <a:spLocks noChangeAspect="1" noChangeArrowheads="1"/>
          </p:cNvSpPr>
          <p:nvPr/>
        </p:nvSpPr>
        <p:spPr bwMode="auto">
          <a:xfrm>
            <a:off x="-2267675" y="2232603"/>
            <a:ext cx="190143" cy="1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ÐÐ°ÑÑÐ¸Ð½ÐºÐ¸ Ð¿Ð¾ Ð·Ð°Ð¿ÑÐ¾ÑÑ ÐºÐ½Ð¸Ð³Ð° ÑÑÐ»ÑÐºÐ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81" y="1658085"/>
            <a:ext cx="4159388" cy="366026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478" y="3810714"/>
            <a:ext cx="5049078" cy="272923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2294" name="Picture 6" descr="ÐÐ°ÑÑÐ¸Ð½ÐºÐ¸ Ð¿Ð¾ Ð·Ð°Ð¿ÑÐ¾ÑÑ ÐºÐ½Ð¸Ð³Ð° ÑÐºÐ°Ð·ÐºÐ° Ð¾ ÑÑÐ±Ð°ÐºÐµ Ð¸ ÑÑÐ±ÐºÐ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359" y="1127534"/>
            <a:ext cx="3872810" cy="288201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8558" y="343404"/>
            <a:ext cx="7586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Смотрели мультфильмы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AutoShape 2" descr="ÐÐ°ÑÑÐ¸Ð½ÐºÐ¸ Ð¿Ð¾ Ð·Ð°Ð¿ÑÐ¾ÑÑ Ð¿ÑÐ¾ÑÑÐ¾ ÑÐ°Ðº Ð¼ÑÐ»ÑÑÑÐ¸Ð»Ñ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ÐÐ°ÑÑÐ¸Ð½ÐºÐ¸ Ð¿Ð¾ Ð·Ð°Ð¿ÑÐ¾ÑÑ Ð¿ÑÐ¾ÑÑÐ¾ ÑÐ°Ðº Ð¼ÑÐ»ÑÑÑÐ¸Ð»ÑÐ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240118"/>
            <a:ext cx="5198303" cy="292404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Ð°ÑÑÐ¸Ð½ÐºÐ¸ Ð¿Ð¾ Ð·Ð°Ð¿ÑÐ¾ÑÑ Ð¼ÑÐ»ÑÑÑÐ¸Ð»ÑÐ¼Ñ Ð¿ÑÐ¾ ÑÐ¼Ð¾ÑÐ¸Ð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452" y="3746196"/>
            <a:ext cx="5159069" cy="290197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091" y="343405"/>
            <a:ext cx="874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Акция «Помощь малышам»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641" y="1830449"/>
            <a:ext cx="4785509" cy="281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15"/>
          <a:stretch/>
        </p:blipFill>
        <p:spPr>
          <a:xfrm>
            <a:off x="5326635" y="1435034"/>
            <a:ext cx="3500879" cy="2720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0383">
            <a:off x="4455788" y="3980393"/>
            <a:ext cx="4347813" cy="2463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3830" y="4968269"/>
            <a:ext cx="366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Доброту вы дарите,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души и спонтанно,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этот поступок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покажется странным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37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374" y="671594"/>
            <a:ext cx="76332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 всех за помощь  в проведении </a:t>
            </a: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«Недели психологии».</a:t>
            </a: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Воспитателей, специалистов ДОУ </a:t>
            </a: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родителей</a:t>
            </a: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за активное  участие, нестандартные решения </a:t>
            </a: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и доброжелательность.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7999" y="5980788"/>
            <a:ext cx="614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Педагог- психолог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Семенюк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С.П.</a:t>
            </a:r>
          </a:p>
        </p:txBody>
      </p:sp>
    </p:spTree>
    <p:extLst>
      <p:ext uri="{BB962C8B-B14F-4D97-AF65-F5344CB8AC3E}">
        <p14:creationId xmlns:p14="http://schemas.microsoft.com/office/powerpoint/2010/main" val="28254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7804" y="2967335"/>
            <a:ext cx="726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 следующих встреч…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6214" y="6067048"/>
            <a:ext cx="697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Составитель педагог- психолог 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Семенюк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 С.П.</a:t>
            </a:r>
          </a:p>
        </p:txBody>
      </p:sp>
    </p:spTree>
    <p:extLst>
      <p:ext uri="{BB962C8B-B14F-4D97-AF65-F5344CB8AC3E}">
        <p14:creationId xmlns:p14="http://schemas.microsoft.com/office/powerpoint/2010/main" val="12003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275" y="329013"/>
            <a:ext cx="85534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высказывания о путешествиях. </a:t>
            </a:r>
          </a:p>
          <a:p>
            <a:pPr>
              <a:buFont typeface="+mj-lt"/>
              <a:buAutoNum type="arabicPeriod"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«Ничто так не развивает ум, как путешествие» — Эмиль Золя.</a:t>
            </a:r>
          </a:p>
          <a:p>
            <a:pPr>
              <a:buFont typeface="+mj-lt"/>
              <a:buAutoNum type="arabicPeriod"/>
            </a:pP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«Путешествовать необходимо тем, кто учится» — Марк Твен.</a:t>
            </a:r>
          </a:p>
          <a:p>
            <a:pPr>
              <a:buFont typeface="+mj-lt"/>
              <a:buAutoNum type="arabicPeriod"/>
            </a:pP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«Посмотри на мир. Он куда удивительнее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cнов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Рэй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Брэдберри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лучше всего измеряется не в милях, а в друзьях» — Тим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Кэхилл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«Путешествия лишают тебя дара речи, а потом превращают в лучшего рассказчика» — Ибн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Баттута</a:t>
            </a:r>
            <a:endParaRPr lang="ru-RU" sz="3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575" y="359791"/>
            <a:ext cx="83248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вовлечение всех участников образовательного процесса в совместную деятельность, создание условий для формирования положительной установки, благоприятной психологической и эмоциональной атмосферы в ДОУ.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укрепление психологического здоровья детей;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психологической компетентности детей, педагогов, родителей;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развитию личности дошкольников;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доверия между всеми участниками образовательного процесса.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40811"/>
              </p:ext>
            </p:extLst>
          </p:nvPr>
        </p:nvGraphicFramePr>
        <p:xfrm>
          <a:off x="171450" y="209550"/>
          <a:ext cx="8839200" cy="656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267274281"/>
                    </a:ext>
                  </a:extLst>
                </a:gridCol>
                <a:gridCol w="2356402">
                  <a:extLst>
                    <a:ext uri="{9D8B030D-6E8A-4147-A177-3AD203B41FA5}">
                      <a16:colId xmlns:a16="http://schemas.microsoft.com/office/drawing/2014/main" val="975660119"/>
                    </a:ext>
                  </a:extLst>
                </a:gridCol>
                <a:gridCol w="5949398">
                  <a:extLst>
                    <a:ext uri="{9D8B030D-6E8A-4147-A177-3AD203B41FA5}">
                      <a16:colId xmlns:a16="http://schemas.microsoft.com/office/drawing/2014/main" val="38199710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задачи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78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Путешествие  к морю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(развитие восприятия)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-формирование целостной картины мира, в том числе первичных ценностных представлений;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-развивать познавательный интерес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-знакомить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 с красотой родного природы.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310735"/>
                  </a:ext>
                </a:extLst>
              </a:tr>
              <a:tr h="146353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Путешествие  в страну добрых слов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(развитие коммуникативных навыков)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познакомить детей с понятием «вежливость», «доброта», показать необходимость употребления в речи “вежливых” слов;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 развивать познавательный интерес, память, внимание, воображение, речь учащихся, расширить кругозор учащихся, способствовать развитию умения сравнивать, анализировать, делать выводы;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 воспитывать культуру общения, формировать уважение и доброжелательное отношение к людям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Путешествие  в  музей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(развитие любознательности)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планомерно обогащать опыт детей;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-развивать воображение, связную речь детей.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-совершенствовать в навыках работы с различными материалами, -развивать мелкую моторику рук.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9521063"/>
                  </a:ext>
                </a:extLst>
              </a:tr>
              <a:tr h="127933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Путешествие  в страну воображаемых  животных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(развитие воображения)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-создать у детей радостное настроение от показа воображаемых животных..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-продолжать формировать сплоченность, умение радоваться общим успехам, обогатить детей новыми впечатлениями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1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Путешествие  в  мир эмоций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(развитие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эмпатии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-способствовать развитию эмоционально-ценностной сферы дошкольников.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учить детей узнавать схематические изображения эмоций, привлекать детей к их воспроизведению.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-стремиться к тому, чтобы дети умели и учились адекватно реагировать на ситуации и события.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85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7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8021" y="156076"/>
            <a:ext cx="6489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Путешествие к морю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57" y="3720049"/>
            <a:ext cx="4134678" cy="310100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06532"/>
            <a:ext cx="3663697" cy="274777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3554">
            <a:off x="4412974" y="1643451"/>
            <a:ext cx="3975652" cy="298173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95739" y="1079406"/>
            <a:ext cx="3292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оно какое море!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Разноцветно-голубое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Волнами шумящее,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чайками кричащее,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чистое, солёное,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тёплое, рифлёное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небом обнимается,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Солнцу улыбается!..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Л.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Зубаненко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7544" y="442796"/>
            <a:ext cx="67108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Путешествие в страну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добрых слов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87" y="2380420"/>
            <a:ext cx="5148470" cy="386135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098" name="Picture 2" descr="ÐÐ°ÑÑÐ¸Ð½ÐºÐ¸ Ð¿Ð¾ Ð·Ð°Ð¿ÑÐ¾ÑÑ ÑÐ¿Ð°ÑÐ¸Ð±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870" y="3672346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794" y="1319959"/>
            <a:ext cx="2381250" cy="238125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5469" y="0"/>
            <a:ext cx="673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Путешествие в музей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18" y="917507"/>
            <a:ext cx="3697356" cy="277301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61334"/>
            <a:ext cx="3200400" cy="272933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288" y="2805549"/>
            <a:ext cx="2512115" cy="334948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88" y="3705685"/>
            <a:ext cx="3916017" cy="293701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9614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930" y="2092752"/>
            <a:ext cx="4572000" cy="32290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75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(М.С.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Гафитулин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>
              <a:spcAft>
                <a:spcPts val="675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мы рассмотрим Что-то,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Что-то – для чего-то,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Что-то – из чего-то,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Что-то – часть чего-то.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Чем-то было раньше Что-то,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Чем-то будет это Что-то.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противники у Что-то,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 есть друзей у Что-то…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Что-то ты теперь возьми,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 музее рассмотри.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51" y="556594"/>
            <a:ext cx="2937013" cy="391601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947" y="3243604"/>
            <a:ext cx="4234070" cy="317555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73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¿ÑÑÐµÑÐµ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62"/>
            <a:ext cx="914400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740" y="244014"/>
            <a:ext cx="8220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Путешествие в страну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воображаемых животных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" y="2256016"/>
            <a:ext cx="2750654" cy="366753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931" y="2256016"/>
            <a:ext cx="3617843" cy="271338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365" y="4089785"/>
            <a:ext cx="3349487" cy="251211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 rot="20046147">
            <a:off x="50268" y="2125628"/>
            <a:ext cx="688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Евражка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американский суслик</a:t>
            </a:r>
          </a:p>
        </p:txBody>
      </p:sp>
      <p:sp>
        <p:nvSpPr>
          <p:cNvPr id="8" name="Прямоугольник 7"/>
          <p:cNvSpPr/>
          <p:nvPr/>
        </p:nvSpPr>
        <p:spPr>
          <a:xfrm rot="1916315">
            <a:off x="3622197" y="3766618"/>
            <a:ext cx="3582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Потатуйка- удод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9867" y="6005772"/>
            <a:ext cx="5932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Шоколадный хирург- рыба</a:t>
            </a:r>
          </a:p>
        </p:txBody>
      </p:sp>
    </p:spTree>
    <p:extLst>
      <p:ext uri="{BB962C8B-B14F-4D97-AF65-F5344CB8AC3E}">
        <p14:creationId xmlns:p14="http://schemas.microsoft.com/office/powerpoint/2010/main" val="18925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421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Adventure</vt:lpstr>
      <vt:lpstr>Arial</vt:lpstr>
      <vt:lpstr>Calibri</vt:lpstr>
      <vt:lpstr>Calibri Light</vt:lpstr>
      <vt:lpstr>Franklin Gothic Heavy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Вадим и Света</cp:lastModifiedBy>
  <cp:revision>28</cp:revision>
  <dcterms:created xsi:type="dcterms:W3CDTF">2018-10-28T12:14:37Z</dcterms:created>
  <dcterms:modified xsi:type="dcterms:W3CDTF">2018-12-02T17:00:46Z</dcterms:modified>
</cp:coreProperties>
</file>