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70" r:id="rId6"/>
    <p:sldId id="258" r:id="rId7"/>
    <p:sldId id="266" r:id="rId8"/>
    <p:sldId id="265" r:id="rId9"/>
    <p:sldId id="259" r:id="rId10"/>
    <p:sldId id="260" r:id="rId11"/>
    <p:sldId id="273" r:id="rId12"/>
    <p:sldId id="274" r:id="rId13"/>
    <p:sldId id="261" r:id="rId14"/>
    <p:sldId id="271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64FE-20CF-40AC-8600-792222250485}" type="datetimeFigureOut">
              <a:rPr lang="ru-RU" smtClean="0"/>
              <a:t>вс 23.12.18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CCB3-6525-46D2-AD9F-00A7157D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1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64FE-20CF-40AC-8600-792222250485}" type="datetimeFigureOut">
              <a:rPr lang="ru-RU" smtClean="0"/>
              <a:t>вс 23.12.18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CCB3-6525-46D2-AD9F-00A7157D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2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64FE-20CF-40AC-8600-792222250485}" type="datetimeFigureOut">
              <a:rPr lang="ru-RU" smtClean="0"/>
              <a:t>вс 23.12.18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CCB3-6525-46D2-AD9F-00A7157D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76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64FE-20CF-40AC-8600-792222250485}" type="datetimeFigureOut">
              <a:rPr lang="ru-RU" smtClean="0"/>
              <a:t>вс 23.12.18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CCB3-6525-46D2-AD9F-00A7157D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1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64FE-20CF-40AC-8600-792222250485}" type="datetimeFigureOut">
              <a:rPr lang="ru-RU" smtClean="0"/>
              <a:t>вс 23.12.18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CCB3-6525-46D2-AD9F-00A7157D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3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64FE-20CF-40AC-8600-792222250485}" type="datetimeFigureOut">
              <a:rPr lang="ru-RU" smtClean="0"/>
              <a:t>вс 23.12.18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CCB3-6525-46D2-AD9F-00A7157D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64FE-20CF-40AC-8600-792222250485}" type="datetimeFigureOut">
              <a:rPr lang="ru-RU" smtClean="0"/>
              <a:t>вс 23.12.18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CCB3-6525-46D2-AD9F-00A7157D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6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64FE-20CF-40AC-8600-792222250485}" type="datetimeFigureOut">
              <a:rPr lang="ru-RU" smtClean="0"/>
              <a:t>вс 23.12.18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CCB3-6525-46D2-AD9F-00A7157D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2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64FE-20CF-40AC-8600-792222250485}" type="datetimeFigureOut">
              <a:rPr lang="ru-RU" smtClean="0"/>
              <a:t>вс 23.12.18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CCB3-6525-46D2-AD9F-00A7157D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0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64FE-20CF-40AC-8600-792222250485}" type="datetimeFigureOut">
              <a:rPr lang="ru-RU" smtClean="0"/>
              <a:t>вс 23.12.18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CCB3-6525-46D2-AD9F-00A7157D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1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64FE-20CF-40AC-8600-792222250485}" type="datetimeFigureOut">
              <a:rPr lang="ru-RU" smtClean="0"/>
              <a:t>вс 23.12.18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CCB3-6525-46D2-AD9F-00A7157D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7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964FE-20CF-40AC-8600-792222250485}" type="datetimeFigureOut">
              <a:rPr lang="ru-RU" smtClean="0"/>
              <a:t>вс 23.12.18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4CCB3-6525-46D2-AD9F-00A7157D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2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1500" y="1447800"/>
            <a:ext cx="40767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i="1" dirty="0">
                <a:solidFill>
                  <a:srgbClr val="002060"/>
                </a:solidFill>
              </a:rPr>
              <a:t>Электронная газета</a:t>
            </a:r>
          </a:p>
          <a:p>
            <a:pPr algn="ctr"/>
            <a:r>
              <a:rPr lang="ru-RU" altLang="ru-RU" sz="4400" b="1" i="1" dirty="0">
                <a:solidFill>
                  <a:srgbClr val="002060"/>
                </a:solidFill>
              </a:rPr>
              <a:t>Выпуск № </a:t>
            </a:r>
            <a:r>
              <a:rPr lang="ru-RU" altLang="ru-RU" sz="4400" b="1" i="1" dirty="0" smtClean="0">
                <a:solidFill>
                  <a:srgbClr val="002060"/>
                </a:solidFill>
              </a:rPr>
              <a:t>38 </a:t>
            </a:r>
            <a:endParaRPr lang="ru-RU" altLang="ru-RU" sz="4400" b="1" i="1" dirty="0">
              <a:solidFill>
                <a:srgbClr val="002060"/>
              </a:solidFill>
            </a:endParaRPr>
          </a:p>
          <a:p>
            <a:pPr algn="ctr"/>
            <a:r>
              <a:rPr lang="ru-RU" altLang="ru-RU" sz="4400" b="1" i="1" dirty="0" smtClean="0">
                <a:solidFill>
                  <a:srgbClr val="002060"/>
                </a:solidFill>
              </a:rPr>
              <a:t>«Осень золото роняет»</a:t>
            </a:r>
            <a:endParaRPr lang="ru-RU" sz="4400" dirty="0">
              <a:solidFill>
                <a:srgbClr val="002060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7266" y="4925675"/>
            <a:ext cx="2400183" cy="1867722"/>
            <a:chOff x="441" y="184"/>
            <a:chExt cx="3939" cy="2871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942 w 895"/>
                <a:gd name="T1" fmla="*/ 0 h 1223"/>
                <a:gd name="T2" fmla="*/ 1193 w 895"/>
                <a:gd name="T3" fmla="*/ 21 h 1223"/>
                <a:gd name="T4" fmla="*/ 1399 w 895"/>
                <a:gd name="T5" fmla="*/ 70 h 1223"/>
                <a:gd name="T6" fmla="*/ 1574 w 895"/>
                <a:gd name="T7" fmla="*/ 138 h 1223"/>
                <a:gd name="T8" fmla="*/ 1699 w 895"/>
                <a:gd name="T9" fmla="*/ 256 h 1223"/>
                <a:gd name="T10" fmla="*/ 1793 w 895"/>
                <a:gd name="T11" fmla="*/ 395 h 1223"/>
                <a:gd name="T12" fmla="*/ 1845 w 895"/>
                <a:gd name="T13" fmla="*/ 572 h 1223"/>
                <a:gd name="T14" fmla="*/ 1866 w 895"/>
                <a:gd name="T15" fmla="*/ 790 h 1223"/>
                <a:gd name="T16" fmla="*/ 1835 w 895"/>
                <a:gd name="T17" fmla="*/ 1106 h 1223"/>
                <a:gd name="T18" fmla="*/ 1772 w 895"/>
                <a:gd name="T19" fmla="*/ 1401 h 1223"/>
                <a:gd name="T20" fmla="*/ 1647 w 895"/>
                <a:gd name="T21" fmla="*/ 1658 h 1223"/>
                <a:gd name="T22" fmla="*/ 1545 w 895"/>
                <a:gd name="T23" fmla="*/ 1815 h 1223"/>
                <a:gd name="T24" fmla="*/ 1420 w 895"/>
                <a:gd name="T25" fmla="*/ 1933 h 1223"/>
                <a:gd name="T26" fmla="*/ 1274 w 895"/>
                <a:gd name="T27" fmla="*/ 2022 h 1223"/>
                <a:gd name="T28" fmla="*/ 1120 w 895"/>
                <a:gd name="T29" fmla="*/ 2081 h 1223"/>
                <a:gd name="T30" fmla="*/ 942 w 895"/>
                <a:gd name="T31" fmla="*/ 2090 h 1223"/>
                <a:gd name="T32" fmla="*/ 726 w 895"/>
                <a:gd name="T33" fmla="*/ 2071 h 1223"/>
                <a:gd name="T34" fmla="*/ 527 w 895"/>
                <a:gd name="T35" fmla="*/ 1982 h 1223"/>
                <a:gd name="T36" fmla="*/ 363 w 895"/>
                <a:gd name="T37" fmla="*/ 1844 h 1223"/>
                <a:gd name="T38" fmla="*/ 217 w 895"/>
                <a:gd name="T39" fmla="*/ 1658 h 1223"/>
                <a:gd name="T40" fmla="*/ 94 w 895"/>
                <a:gd name="T41" fmla="*/ 1401 h 1223"/>
                <a:gd name="T42" fmla="*/ 21 w 895"/>
                <a:gd name="T43" fmla="*/ 1106 h 1223"/>
                <a:gd name="T44" fmla="*/ 0 w 895"/>
                <a:gd name="T45" fmla="*/ 790 h 1223"/>
                <a:gd name="T46" fmla="*/ 21 w 895"/>
                <a:gd name="T47" fmla="*/ 583 h 1223"/>
                <a:gd name="T48" fmla="*/ 73 w 895"/>
                <a:gd name="T49" fmla="*/ 395 h 1223"/>
                <a:gd name="T50" fmla="*/ 165 w 895"/>
                <a:gd name="T51" fmla="*/ 256 h 1223"/>
                <a:gd name="T52" fmla="*/ 300 w 895"/>
                <a:gd name="T53" fmla="*/ 149 h 1223"/>
                <a:gd name="T54" fmla="*/ 477 w 895"/>
                <a:gd name="T55" fmla="*/ 70 h 1223"/>
                <a:gd name="T56" fmla="*/ 694 w 895"/>
                <a:gd name="T57" fmla="*/ 21 h 1223"/>
                <a:gd name="T58" fmla="*/ 942 w 895"/>
                <a:gd name="T59" fmla="*/ 0 h 1223"/>
                <a:gd name="T60" fmla="*/ 527 w 895"/>
                <a:gd name="T61" fmla="*/ 977 h 1223"/>
                <a:gd name="T62" fmla="*/ 527 w 895"/>
                <a:gd name="T63" fmla="*/ 996 h 1223"/>
                <a:gd name="T64" fmla="*/ 538 w 895"/>
                <a:gd name="T65" fmla="*/ 1164 h 1223"/>
                <a:gd name="T66" fmla="*/ 580 w 895"/>
                <a:gd name="T67" fmla="*/ 1321 h 1223"/>
                <a:gd name="T68" fmla="*/ 653 w 895"/>
                <a:gd name="T69" fmla="*/ 1459 h 1223"/>
                <a:gd name="T70" fmla="*/ 746 w 895"/>
                <a:gd name="T71" fmla="*/ 1559 h 1223"/>
                <a:gd name="T72" fmla="*/ 840 w 895"/>
                <a:gd name="T73" fmla="*/ 1627 h 1223"/>
                <a:gd name="T74" fmla="*/ 942 w 895"/>
                <a:gd name="T75" fmla="*/ 1647 h 1223"/>
                <a:gd name="T76" fmla="*/ 1047 w 895"/>
                <a:gd name="T77" fmla="*/ 1627 h 1223"/>
                <a:gd name="T78" fmla="*/ 1130 w 895"/>
                <a:gd name="T79" fmla="*/ 1559 h 1223"/>
                <a:gd name="T80" fmla="*/ 1211 w 895"/>
                <a:gd name="T81" fmla="*/ 1459 h 1223"/>
                <a:gd name="T82" fmla="*/ 1274 w 895"/>
                <a:gd name="T83" fmla="*/ 1331 h 1223"/>
                <a:gd name="T84" fmla="*/ 1316 w 895"/>
                <a:gd name="T85" fmla="*/ 1174 h 1223"/>
                <a:gd name="T86" fmla="*/ 1326 w 895"/>
                <a:gd name="T87" fmla="*/ 996 h 1223"/>
                <a:gd name="T88" fmla="*/ 1326 w 895"/>
                <a:gd name="T89" fmla="*/ 977 h 1223"/>
                <a:gd name="T90" fmla="*/ 1305 w 895"/>
                <a:gd name="T91" fmla="*/ 800 h 1223"/>
                <a:gd name="T92" fmla="*/ 1253 w 895"/>
                <a:gd name="T93" fmla="*/ 641 h 1223"/>
                <a:gd name="T94" fmla="*/ 1172 w 895"/>
                <a:gd name="T95" fmla="*/ 533 h 1223"/>
                <a:gd name="T96" fmla="*/ 1057 w 895"/>
                <a:gd name="T97" fmla="*/ 473 h 1223"/>
                <a:gd name="T98" fmla="*/ 922 w 895"/>
                <a:gd name="T99" fmla="*/ 444 h 1223"/>
                <a:gd name="T100" fmla="*/ 799 w 895"/>
                <a:gd name="T101" fmla="*/ 473 h 1223"/>
                <a:gd name="T102" fmla="*/ 694 w 895"/>
                <a:gd name="T103" fmla="*/ 533 h 1223"/>
                <a:gd name="T104" fmla="*/ 611 w 895"/>
                <a:gd name="T105" fmla="*/ 641 h 1223"/>
                <a:gd name="T106" fmla="*/ 548 w 895"/>
                <a:gd name="T107" fmla="*/ 800 h 1223"/>
                <a:gd name="T108" fmla="*/ 527 w 895"/>
                <a:gd name="T109" fmla="*/ 977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689 w 3316"/>
                <a:gd name="T1" fmla="*/ 409 h 5958"/>
                <a:gd name="T2" fmla="*/ 689 w 3316"/>
                <a:gd name="T3" fmla="*/ 439 h 5958"/>
                <a:gd name="T4" fmla="*/ 594 w 3316"/>
                <a:gd name="T5" fmla="*/ 410 h 5958"/>
                <a:gd name="T6" fmla="*/ 168 w 3316"/>
                <a:gd name="T7" fmla="*/ 457 h 5958"/>
                <a:gd name="T8" fmla="*/ 185 w 3316"/>
                <a:gd name="T9" fmla="*/ 419 h 5958"/>
                <a:gd name="T10" fmla="*/ 150 w 3316"/>
                <a:gd name="T11" fmla="*/ 444 h 5958"/>
                <a:gd name="T12" fmla="*/ 157 w 3316"/>
                <a:gd name="T13" fmla="*/ 346 h 5958"/>
                <a:gd name="T14" fmla="*/ 197 w 3316"/>
                <a:gd name="T15" fmla="*/ 208 h 5958"/>
                <a:gd name="T16" fmla="*/ 536 w 3316"/>
                <a:gd name="T17" fmla="*/ 344 h 5958"/>
                <a:gd name="T18" fmla="*/ 667 w 3316"/>
                <a:gd name="T19" fmla="*/ 415 h 5958"/>
                <a:gd name="T20" fmla="*/ 246 w 3316"/>
                <a:gd name="T21" fmla="*/ 1121 h 5958"/>
                <a:gd name="T22" fmla="*/ 514 w 3316"/>
                <a:gd name="T23" fmla="*/ 275 h 5958"/>
                <a:gd name="T24" fmla="*/ 522 w 3316"/>
                <a:gd name="T25" fmla="*/ 305 h 5958"/>
                <a:gd name="T26" fmla="*/ 496 w 3316"/>
                <a:gd name="T27" fmla="*/ 297 h 5958"/>
                <a:gd name="T28" fmla="*/ 147 w 3316"/>
                <a:gd name="T29" fmla="*/ 1022 h 5958"/>
                <a:gd name="T30" fmla="*/ 27 w 3316"/>
                <a:gd name="T31" fmla="*/ 442 h 5958"/>
                <a:gd name="T32" fmla="*/ 17 w 3316"/>
                <a:gd name="T33" fmla="*/ 411 h 5958"/>
                <a:gd name="T34" fmla="*/ 44 w 3316"/>
                <a:gd name="T35" fmla="*/ 419 h 5958"/>
                <a:gd name="T36" fmla="*/ 120 w 3316"/>
                <a:gd name="T37" fmla="*/ 442 h 5958"/>
                <a:gd name="T38" fmla="*/ 470 w 3316"/>
                <a:gd name="T39" fmla="*/ 403 h 5958"/>
                <a:gd name="T40" fmla="*/ 678 w 3316"/>
                <a:gd name="T41" fmla="*/ 485 h 5958"/>
                <a:gd name="T42" fmla="*/ 242 w 3316"/>
                <a:gd name="T43" fmla="*/ 488 h 5958"/>
                <a:gd name="T44" fmla="*/ 427 w 3316"/>
                <a:gd name="T45" fmla="*/ 434 h 5958"/>
                <a:gd name="T46" fmla="*/ 499 w 3316"/>
                <a:gd name="T47" fmla="*/ 624 h 5958"/>
                <a:gd name="T48" fmla="*/ 555 w 3316"/>
                <a:gd name="T49" fmla="*/ 439 h 5958"/>
                <a:gd name="T50" fmla="*/ 237 w 3316"/>
                <a:gd name="T51" fmla="*/ 468 h 5958"/>
                <a:gd name="T52" fmla="*/ 31 w 3316"/>
                <a:gd name="T53" fmla="*/ 463 h 5958"/>
                <a:gd name="T54" fmla="*/ 147 w 3316"/>
                <a:gd name="T55" fmla="*/ 1047 h 5958"/>
                <a:gd name="T56" fmla="*/ 426 w 3316"/>
                <a:gd name="T57" fmla="*/ 1004 h 5958"/>
                <a:gd name="T58" fmla="*/ 174 w 3316"/>
                <a:gd name="T59" fmla="*/ 506 h 5958"/>
                <a:gd name="T60" fmla="*/ 220 w 3316"/>
                <a:gd name="T61" fmla="*/ 1011 h 5958"/>
                <a:gd name="T62" fmla="*/ 169 w 3316"/>
                <a:gd name="T63" fmla="*/ 820 h 5958"/>
                <a:gd name="T64" fmla="*/ 203 w 3316"/>
                <a:gd name="T65" fmla="*/ 956 h 5958"/>
                <a:gd name="T66" fmla="*/ 143 w 3316"/>
                <a:gd name="T67" fmla="*/ 832 h 5958"/>
                <a:gd name="T68" fmla="*/ 76 w 3316"/>
                <a:gd name="T69" fmla="*/ 530 h 5958"/>
                <a:gd name="T70" fmla="*/ 154 w 3316"/>
                <a:gd name="T71" fmla="*/ 645 h 5958"/>
                <a:gd name="T72" fmla="*/ 124 w 3316"/>
                <a:gd name="T73" fmla="*/ 653 h 5958"/>
                <a:gd name="T74" fmla="*/ 69 w 3316"/>
                <a:gd name="T75" fmla="*/ 534 h 5958"/>
                <a:gd name="T76" fmla="*/ 289 w 3316"/>
                <a:gd name="T77" fmla="*/ 858 h 5958"/>
                <a:gd name="T78" fmla="*/ 404 w 3316"/>
                <a:gd name="T79" fmla="*/ 728 h 5958"/>
                <a:gd name="T80" fmla="*/ 316 w 3316"/>
                <a:gd name="T81" fmla="*/ 943 h 5958"/>
                <a:gd name="T82" fmla="*/ 437 w 3316"/>
                <a:gd name="T83" fmla="*/ 571 h 5958"/>
                <a:gd name="T84" fmla="*/ 282 w 3316"/>
                <a:gd name="T85" fmla="*/ 732 h 5958"/>
                <a:gd name="T86" fmla="*/ 174 w 3316"/>
                <a:gd name="T87" fmla="*/ 419 h 5958"/>
                <a:gd name="T88" fmla="*/ 167 w 3316"/>
                <a:gd name="T89" fmla="*/ 444 h 5958"/>
                <a:gd name="T90" fmla="*/ 160 w 3316"/>
                <a:gd name="T91" fmla="*/ 419 h 5958"/>
                <a:gd name="T92" fmla="*/ 200 w 3316"/>
                <a:gd name="T93" fmla="*/ 288 h 5958"/>
                <a:gd name="T94" fmla="*/ 181 w 3316"/>
                <a:gd name="T95" fmla="*/ 310 h 5958"/>
                <a:gd name="T96" fmla="*/ 174 w 3316"/>
                <a:gd name="T97" fmla="*/ 280 h 5958"/>
                <a:gd name="T98" fmla="*/ 366 w 3316"/>
                <a:gd name="T99" fmla="*/ 66 h 5958"/>
                <a:gd name="T100" fmla="*/ 320 w 3316"/>
                <a:gd name="T101" fmla="*/ 66 h 5958"/>
                <a:gd name="T102" fmla="*/ 354 w 3316"/>
                <a:gd name="T103" fmla="*/ 5 h 5958"/>
                <a:gd name="T104" fmla="*/ 347 w 3316"/>
                <a:gd name="T105" fmla="*/ 35 h 5958"/>
                <a:gd name="T106" fmla="*/ 328 w 3316"/>
                <a:gd name="T107" fmla="*/ 13 h 5958"/>
                <a:gd name="T108" fmla="*/ 475 w 3316"/>
                <a:gd name="T109" fmla="*/ 167 h 5958"/>
                <a:gd name="T110" fmla="*/ 303 w 3316"/>
                <a:gd name="T111" fmla="*/ 101 h 5958"/>
                <a:gd name="T112" fmla="*/ 503 w 3316"/>
                <a:gd name="T113" fmla="*/ 179 h 5958"/>
                <a:gd name="T114" fmla="*/ 273 w 3316"/>
                <a:gd name="T115" fmla="*/ 241 h 5958"/>
                <a:gd name="T116" fmla="*/ 357 w 3316"/>
                <a:gd name="T117" fmla="*/ 317 h 5958"/>
                <a:gd name="T118" fmla="*/ 404 w 3316"/>
                <a:gd name="T119" fmla="*/ 241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212 w 895"/>
                <a:gd name="T1" fmla="*/ 0 h 1223"/>
                <a:gd name="T2" fmla="*/ 268 w 895"/>
                <a:gd name="T3" fmla="*/ 4 h 1223"/>
                <a:gd name="T4" fmla="*/ 314 w 895"/>
                <a:gd name="T5" fmla="*/ 14 h 1223"/>
                <a:gd name="T6" fmla="*/ 353 w 895"/>
                <a:gd name="T7" fmla="*/ 28 h 1223"/>
                <a:gd name="T8" fmla="*/ 382 w 895"/>
                <a:gd name="T9" fmla="*/ 52 h 1223"/>
                <a:gd name="T10" fmla="*/ 403 w 895"/>
                <a:gd name="T11" fmla="*/ 80 h 1223"/>
                <a:gd name="T12" fmla="*/ 414 w 895"/>
                <a:gd name="T13" fmla="*/ 117 h 1223"/>
                <a:gd name="T14" fmla="*/ 419 w 895"/>
                <a:gd name="T15" fmla="*/ 161 h 1223"/>
                <a:gd name="T16" fmla="*/ 412 w 895"/>
                <a:gd name="T17" fmla="*/ 225 h 1223"/>
                <a:gd name="T18" fmla="*/ 398 w 895"/>
                <a:gd name="T19" fmla="*/ 286 h 1223"/>
                <a:gd name="T20" fmla="*/ 370 w 895"/>
                <a:gd name="T21" fmla="*/ 338 h 1223"/>
                <a:gd name="T22" fmla="*/ 347 w 895"/>
                <a:gd name="T23" fmla="*/ 370 h 1223"/>
                <a:gd name="T24" fmla="*/ 319 w 895"/>
                <a:gd name="T25" fmla="*/ 394 h 1223"/>
                <a:gd name="T26" fmla="*/ 286 w 895"/>
                <a:gd name="T27" fmla="*/ 412 h 1223"/>
                <a:gd name="T28" fmla="*/ 251 w 895"/>
                <a:gd name="T29" fmla="*/ 424 h 1223"/>
                <a:gd name="T30" fmla="*/ 212 w 895"/>
                <a:gd name="T31" fmla="*/ 426 h 1223"/>
                <a:gd name="T32" fmla="*/ 163 w 895"/>
                <a:gd name="T33" fmla="*/ 422 h 1223"/>
                <a:gd name="T34" fmla="*/ 118 w 895"/>
                <a:gd name="T35" fmla="*/ 404 h 1223"/>
                <a:gd name="T36" fmla="*/ 81 w 895"/>
                <a:gd name="T37" fmla="*/ 376 h 1223"/>
                <a:gd name="T38" fmla="*/ 49 w 895"/>
                <a:gd name="T39" fmla="*/ 338 h 1223"/>
                <a:gd name="T40" fmla="*/ 21 w 895"/>
                <a:gd name="T41" fmla="*/ 286 h 1223"/>
                <a:gd name="T42" fmla="*/ 5 w 895"/>
                <a:gd name="T43" fmla="*/ 225 h 1223"/>
                <a:gd name="T44" fmla="*/ 0 w 895"/>
                <a:gd name="T45" fmla="*/ 161 h 1223"/>
                <a:gd name="T46" fmla="*/ 5 w 895"/>
                <a:gd name="T47" fmla="*/ 119 h 1223"/>
                <a:gd name="T48" fmla="*/ 16 w 895"/>
                <a:gd name="T49" fmla="*/ 80 h 1223"/>
                <a:gd name="T50" fmla="*/ 37 w 895"/>
                <a:gd name="T51" fmla="*/ 52 h 1223"/>
                <a:gd name="T52" fmla="*/ 67 w 895"/>
                <a:gd name="T53" fmla="*/ 30 h 1223"/>
                <a:gd name="T54" fmla="*/ 107 w 895"/>
                <a:gd name="T55" fmla="*/ 14 h 1223"/>
                <a:gd name="T56" fmla="*/ 156 w 895"/>
                <a:gd name="T57" fmla="*/ 4 h 1223"/>
                <a:gd name="T58" fmla="*/ 212 w 895"/>
                <a:gd name="T59" fmla="*/ 0 h 1223"/>
                <a:gd name="T60" fmla="*/ 118 w 895"/>
                <a:gd name="T61" fmla="*/ 199 h 1223"/>
                <a:gd name="T62" fmla="*/ 118 w 895"/>
                <a:gd name="T63" fmla="*/ 203 h 1223"/>
                <a:gd name="T64" fmla="*/ 121 w 895"/>
                <a:gd name="T65" fmla="*/ 237 h 1223"/>
                <a:gd name="T66" fmla="*/ 130 w 895"/>
                <a:gd name="T67" fmla="*/ 269 h 1223"/>
                <a:gd name="T68" fmla="*/ 147 w 895"/>
                <a:gd name="T69" fmla="*/ 297 h 1223"/>
                <a:gd name="T70" fmla="*/ 168 w 895"/>
                <a:gd name="T71" fmla="*/ 318 h 1223"/>
                <a:gd name="T72" fmla="*/ 189 w 895"/>
                <a:gd name="T73" fmla="*/ 332 h 1223"/>
                <a:gd name="T74" fmla="*/ 212 w 895"/>
                <a:gd name="T75" fmla="*/ 336 h 1223"/>
                <a:gd name="T76" fmla="*/ 235 w 895"/>
                <a:gd name="T77" fmla="*/ 332 h 1223"/>
                <a:gd name="T78" fmla="*/ 254 w 895"/>
                <a:gd name="T79" fmla="*/ 318 h 1223"/>
                <a:gd name="T80" fmla="*/ 272 w 895"/>
                <a:gd name="T81" fmla="*/ 297 h 1223"/>
                <a:gd name="T82" fmla="*/ 286 w 895"/>
                <a:gd name="T83" fmla="*/ 271 h 1223"/>
                <a:gd name="T84" fmla="*/ 295 w 895"/>
                <a:gd name="T85" fmla="*/ 239 h 1223"/>
                <a:gd name="T86" fmla="*/ 298 w 895"/>
                <a:gd name="T87" fmla="*/ 203 h 1223"/>
                <a:gd name="T88" fmla="*/ 298 w 895"/>
                <a:gd name="T89" fmla="*/ 199 h 1223"/>
                <a:gd name="T90" fmla="*/ 293 w 895"/>
                <a:gd name="T91" fmla="*/ 163 h 1223"/>
                <a:gd name="T92" fmla="*/ 281 w 895"/>
                <a:gd name="T93" fmla="*/ 131 h 1223"/>
                <a:gd name="T94" fmla="*/ 263 w 895"/>
                <a:gd name="T95" fmla="*/ 109 h 1223"/>
                <a:gd name="T96" fmla="*/ 237 w 895"/>
                <a:gd name="T97" fmla="*/ 96 h 1223"/>
                <a:gd name="T98" fmla="*/ 207 w 895"/>
                <a:gd name="T99" fmla="*/ 91 h 1223"/>
                <a:gd name="T100" fmla="*/ 179 w 895"/>
                <a:gd name="T101" fmla="*/ 96 h 1223"/>
                <a:gd name="T102" fmla="*/ 156 w 895"/>
                <a:gd name="T103" fmla="*/ 109 h 1223"/>
                <a:gd name="T104" fmla="*/ 137 w 895"/>
                <a:gd name="T105" fmla="*/ 131 h 1223"/>
                <a:gd name="T106" fmla="*/ 123 w 895"/>
                <a:gd name="T107" fmla="*/ 163 h 1223"/>
                <a:gd name="T108" fmla="*/ 118 w 895"/>
                <a:gd name="T109" fmla="*/ 199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152 w 448"/>
                <a:gd name="T3" fmla="*/ 0 h 871"/>
                <a:gd name="T4" fmla="*/ 180 w 448"/>
                <a:gd name="T5" fmla="*/ 66 h 871"/>
                <a:gd name="T6" fmla="*/ 76 w 448"/>
                <a:gd name="T7" fmla="*/ 66 h 871"/>
                <a:gd name="T8" fmla="*/ 76 w 448"/>
                <a:gd name="T9" fmla="*/ 304 h 871"/>
                <a:gd name="T10" fmla="*/ 0 w 448"/>
                <a:gd name="T11" fmla="*/ 304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151 w 661"/>
                <a:gd name="T1" fmla="*/ 0 h 900"/>
                <a:gd name="T2" fmla="*/ 191 w 661"/>
                <a:gd name="T3" fmla="*/ 2 h 900"/>
                <a:gd name="T4" fmla="*/ 225 w 661"/>
                <a:gd name="T5" fmla="*/ 8 h 900"/>
                <a:gd name="T6" fmla="*/ 252 w 661"/>
                <a:gd name="T7" fmla="*/ 20 h 900"/>
                <a:gd name="T8" fmla="*/ 274 w 661"/>
                <a:gd name="T9" fmla="*/ 35 h 900"/>
                <a:gd name="T10" fmla="*/ 288 w 661"/>
                <a:gd name="T11" fmla="*/ 57 h 900"/>
                <a:gd name="T12" fmla="*/ 297 w 661"/>
                <a:gd name="T13" fmla="*/ 84 h 900"/>
                <a:gd name="T14" fmla="*/ 299 w 661"/>
                <a:gd name="T15" fmla="*/ 115 h 900"/>
                <a:gd name="T16" fmla="*/ 294 w 661"/>
                <a:gd name="T17" fmla="*/ 162 h 900"/>
                <a:gd name="T18" fmla="*/ 283 w 661"/>
                <a:gd name="T19" fmla="*/ 203 h 900"/>
                <a:gd name="T20" fmla="*/ 265 w 661"/>
                <a:gd name="T21" fmla="*/ 240 h 900"/>
                <a:gd name="T22" fmla="*/ 242 w 661"/>
                <a:gd name="T23" fmla="*/ 269 h 900"/>
                <a:gd name="T24" fmla="*/ 216 w 661"/>
                <a:gd name="T25" fmla="*/ 288 h 900"/>
                <a:gd name="T26" fmla="*/ 186 w 661"/>
                <a:gd name="T27" fmla="*/ 300 h 900"/>
                <a:gd name="T28" fmla="*/ 151 w 661"/>
                <a:gd name="T29" fmla="*/ 304 h 900"/>
                <a:gd name="T30" fmla="*/ 117 w 661"/>
                <a:gd name="T31" fmla="*/ 300 h 900"/>
                <a:gd name="T32" fmla="*/ 85 w 661"/>
                <a:gd name="T33" fmla="*/ 288 h 900"/>
                <a:gd name="T34" fmla="*/ 58 w 661"/>
                <a:gd name="T35" fmla="*/ 269 h 900"/>
                <a:gd name="T36" fmla="*/ 36 w 661"/>
                <a:gd name="T37" fmla="*/ 242 h 900"/>
                <a:gd name="T38" fmla="*/ 15 w 661"/>
                <a:gd name="T39" fmla="*/ 203 h 900"/>
                <a:gd name="T40" fmla="*/ 5 w 661"/>
                <a:gd name="T41" fmla="*/ 160 h 900"/>
                <a:gd name="T42" fmla="*/ 0 w 661"/>
                <a:gd name="T43" fmla="*/ 115 h 900"/>
                <a:gd name="T44" fmla="*/ 5 w 661"/>
                <a:gd name="T45" fmla="*/ 84 h 900"/>
                <a:gd name="T46" fmla="*/ 13 w 661"/>
                <a:gd name="T47" fmla="*/ 57 h 900"/>
                <a:gd name="T48" fmla="*/ 29 w 661"/>
                <a:gd name="T49" fmla="*/ 37 h 900"/>
                <a:gd name="T50" fmla="*/ 49 w 661"/>
                <a:gd name="T51" fmla="*/ 20 h 900"/>
                <a:gd name="T52" fmla="*/ 76 w 661"/>
                <a:gd name="T53" fmla="*/ 8 h 900"/>
                <a:gd name="T54" fmla="*/ 112 w 661"/>
                <a:gd name="T55" fmla="*/ 2 h 900"/>
                <a:gd name="T56" fmla="*/ 151 w 661"/>
                <a:gd name="T57" fmla="*/ 0 h 900"/>
                <a:gd name="T58" fmla="*/ 85 w 661"/>
                <a:gd name="T59" fmla="*/ 143 h 900"/>
                <a:gd name="T60" fmla="*/ 85 w 661"/>
                <a:gd name="T61" fmla="*/ 144 h 900"/>
                <a:gd name="T62" fmla="*/ 90 w 661"/>
                <a:gd name="T63" fmla="*/ 181 h 900"/>
                <a:gd name="T64" fmla="*/ 105 w 661"/>
                <a:gd name="T65" fmla="*/ 212 h 900"/>
                <a:gd name="T66" fmla="*/ 119 w 661"/>
                <a:gd name="T67" fmla="*/ 226 h 900"/>
                <a:gd name="T68" fmla="*/ 135 w 661"/>
                <a:gd name="T69" fmla="*/ 236 h 900"/>
                <a:gd name="T70" fmla="*/ 153 w 661"/>
                <a:gd name="T71" fmla="*/ 240 h 900"/>
                <a:gd name="T72" fmla="*/ 168 w 661"/>
                <a:gd name="T73" fmla="*/ 236 h 900"/>
                <a:gd name="T74" fmla="*/ 182 w 661"/>
                <a:gd name="T75" fmla="*/ 228 h 900"/>
                <a:gd name="T76" fmla="*/ 195 w 661"/>
                <a:gd name="T77" fmla="*/ 212 h 900"/>
                <a:gd name="T78" fmla="*/ 209 w 661"/>
                <a:gd name="T79" fmla="*/ 181 h 900"/>
                <a:gd name="T80" fmla="*/ 214 w 661"/>
                <a:gd name="T81" fmla="*/ 144 h 900"/>
                <a:gd name="T82" fmla="*/ 214 w 661"/>
                <a:gd name="T83" fmla="*/ 143 h 900"/>
                <a:gd name="T84" fmla="*/ 211 w 661"/>
                <a:gd name="T85" fmla="*/ 115 h 900"/>
                <a:gd name="T86" fmla="*/ 200 w 661"/>
                <a:gd name="T87" fmla="*/ 94 h 900"/>
                <a:gd name="T88" fmla="*/ 189 w 661"/>
                <a:gd name="T89" fmla="*/ 78 h 900"/>
                <a:gd name="T90" fmla="*/ 171 w 661"/>
                <a:gd name="T91" fmla="*/ 68 h 900"/>
                <a:gd name="T92" fmla="*/ 148 w 661"/>
                <a:gd name="T93" fmla="*/ 65 h 900"/>
                <a:gd name="T94" fmla="*/ 128 w 661"/>
                <a:gd name="T95" fmla="*/ 68 h 900"/>
                <a:gd name="T96" fmla="*/ 112 w 661"/>
                <a:gd name="T97" fmla="*/ 78 h 900"/>
                <a:gd name="T98" fmla="*/ 99 w 661"/>
                <a:gd name="T99" fmla="*/ 94 h 900"/>
                <a:gd name="T100" fmla="*/ 87 w 661"/>
                <a:gd name="T101" fmla="*/ 115 h 900"/>
                <a:gd name="T102" fmla="*/ 85 w 661"/>
                <a:gd name="T103" fmla="*/ 143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38 h 1009"/>
                <a:gd name="T2" fmla="*/ 0 w 547"/>
                <a:gd name="T3" fmla="*/ 0 h 1009"/>
                <a:gd name="T4" fmla="*/ 74 w 547"/>
                <a:gd name="T5" fmla="*/ 0 h 1009"/>
                <a:gd name="T6" fmla="*/ 74 w 547"/>
                <a:gd name="T7" fmla="*/ 82 h 1009"/>
                <a:gd name="T8" fmla="*/ 165 w 547"/>
                <a:gd name="T9" fmla="*/ 82 h 1009"/>
                <a:gd name="T10" fmla="*/ 165 w 547"/>
                <a:gd name="T11" fmla="*/ 0 h 1009"/>
                <a:gd name="T12" fmla="*/ 239 w 547"/>
                <a:gd name="T13" fmla="*/ 0 h 1009"/>
                <a:gd name="T14" fmla="*/ 239 w 547"/>
                <a:gd name="T15" fmla="*/ 262 h 1009"/>
                <a:gd name="T16" fmla="*/ 165 w 547"/>
                <a:gd name="T17" fmla="*/ 262 h 1009"/>
                <a:gd name="T18" fmla="*/ 165 w 547"/>
                <a:gd name="T19" fmla="*/ 139 h 1009"/>
                <a:gd name="T20" fmla="*/ 74 w 547"/>
                <a:gd name="T21" fmla="*/ 139 h 1009"/>
                <a:gd name="T22" fmla="*/ 74 w 547"/>
                <a:gd name="T23" fmla="*/ 238 h 1009"/>
                <a:gd name="T24" fmla="*/ 76 w 547"/>
                <a:gd name="T25" fmla="*/ 249 h 1009"/>
                <a:gd name="T26" fmla="*/ 80 w 547"/>
                <a:gd name="T27" fmla="*/ 259 h 1009"/>
                <a:gd name="T28" fmla="*/ 80 w 547"/>
                <a:gd name="T29" fmla="*/ 261 h 1009"/>
                <a:gd name="T30" fmla="*/ 83 w 547"/>
                <a:gd name="T31" fmla="*/ 262 h 1009"/>
                <a:gd name="T32" fmla="*/ 20 w 547"/>
                <a:gd name="T33" fmla="*/ 304 h 1009"/>
                <a:gd name="T34" fmla="*/ 15 w 547"/>
                <a:gd name="T35" fmla="*/ 299 h 1009"/>
                <a:gd name="T36" fmla="*/ 11 w 547"/>
                <a:gd name="T37" fmla="*/ 290 h 1009"/>
                <a:gd name="T38" fmla="*/ 7 w 547"/>
                <a:gd name="T39" fmla="*/ 280 h 1009"/>
                <a:gd name="T40" fmla="*/ 2 w 547"/>
                <a:gd name="T41" fmla="*/ 261 h 1009"/>
                <a:gd name="T42" fmla="*/ 0 w 547"/>
                <a:gd name="T43" fmla="*/ 238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115 w 557"/>
                <a:gd name="T1" fmla="*/ 187 h 1004"/>
                <a:gd name="T2" fmla="*/ 123 w 557"/>
                <a:gd name="T3" fmla="*/ 187 h 1004"/>
                <a:gd name="T4" fmla="*/ 131 w 557"/>
                <a:gd name="T5" fmla="*/ 185 h 1004"/>
                <a:gd name="T6" fmla="*/ 142 w 557"/>
                <a:gd name="T7" fmla="*/ 182 h 1004"/>
                <a:gd name="T8" fmla="*/ 160 w 557"/>
                <a:gd name="T9" fmla="*/ 175 h 1004"/>
                <a:gd name="T10" fmla="*/ 173 w 557"/>
                <a:gd name="T11" fmla="*/ 168 h 1004"/>
                <a:gd name="T12" fmla="*/ 179 w 557"/>
                <a:gd name="T13" fmla="*/ 163 h 1004"/>
                <a:gd name="T14" fmla="*/ 181 w 557"/>
                <a:gd name="T15" fmla="*/ 159 h 1004"/>
                <a:gd name="T16" fmla="*/ 184 w 557"/>
                <a:gd name="T17" fmla="*/ 154 h 1004"/>
                <a:gd name="T18" fmla="*/ 181 w 557"/>
                <a:gd name="T19" fmla="*/ 150 h 1004"/>
                <a:gd name="T20" fmla="*/ 179 w 557"/>
                <a:gd name="T21" fmla="*/ 145 h 1004"/>
                <a:gd name="T22" fmla="*/ 171 w 557"/>
                <a:gd name="T23" fmla="*/ 143 h 1004"/>
                <a:gd name="T24" fmla="*/ 165 w 557"/>
                <a:gd name="T25" fmla="*/ 141 h 1004"/>
                <a:gd name="T26" fmla="*/ 157 w 557"/>
                <a:gd name="T27" fmla="*/ 140 h 1004"/>
                <a:gd name="T28" fmla="*/ 144 w 557"/>
                <a:gd name="T29" fmla="*/ 141 h 1004"/>
                <a:gd name="T30" fmla="*/ 134 w 557"/>
                <a:gd name="T31" fmla="*/ 143 h 1004"/>
                <a:gd name="T32" fmla="*/ 126 w 557"/>
                <a:gd name="T33" fmla="*/ 148 h 1004"/>
                <a:gd name="T34" fmla="*/ 120 w 557"/>
                <a:gd name="T35" fmla="*/ 155 h 1004"/>
                <a:gd name="T36" fmla="*/ 118 w 557"/>
                <a:gd name="T37" fmla="*/ 164 h 1004"/>
                <a:gd name="T38" fmla="*/ 115 w 557"/>
                <a:gd name="T39" fmla="*/ 175 h 1004"/>
                <a:gd name="T40" fmla="*/ 115 w 557"/>
                <a:gd name="T41" fmla="*/ 187 h 1004"/>
                <a:gd name="T42" fmla="*/ 179 w 557"/>
                <a:gd name="T43" fmla="*/ 239 h 1004"/>
                <a:gd name="T44" fmla="*/ 288 w 557"/>
                <a:gd name="T45" fmla="*/ 239 h 1004"/>
                <a:gd name="T46" fmla="*/ 251 w 557"/>
                <a:gd name="T47" fmla="*/ 304 h 1004"/>
                <a:gd name="T48" fmla="*/ 189 w 557"/>
                <a:gd name="T49" fmla="*/ 304 h 1004"/>
                <a:gd name="T50" fmla="*/ 144 w 557"/>
                <a:gd name="T51" fmla="*/ 300 h 1004"/>
                <a:gd name="T52" fmla="*/ 104 w 557"/>
                <a:gd name="T53" fmla="*/ 292 h 1004"/>
                <a:gd name="T54" fmla="*/ 69 w 557"/>
                <a:gd name="T55" fmla="*/ 276 h 1004"/>
                <a:gd name="T56" fmla="*/ 43 w 557"/>
                <a:gd name="T57" fmla="*/ 253 h 1004"/>
                <a:gd name="T58" fmla="*/ 19 w 557"/>
                <a:gd name="T59" fmla="*/ 227 h 1004"/>
                <a:gd name="T60" fmla="*/ 5 w 557"/>
                <a:gd name="T61" fmla="*/ 197 h 1004"/>
                <a:gd name="T62" fmla="*/ 0 w 557"/>
                <a:gd name="T63" fmla="*/ 168 h 1004"/>
                <a:gd name="T64" fmla="*/ 3 w 557"/>
                <a:gd name="T65" fmla="*/ 141 h 1004"/>
                <a:gd name="T66" fmla="*/ 11 w 557"/>
                <a:gd name="T67" fmla="*/ 121 h 1004"/>
                <a:gd name="T68" fmla="*/ 24 w 557"/>
                <a:gd name="T69" fmla="*/ 103 h 1004"/>
                <a:gd name="T70" fmla="*/ 46 w 557"/>
                <a:gd name="T71" fmla="*/ 91 h 1004"/>
                <a:gd name="T72" fmla="*/ 69 w 557"/>
                <a:gd name="T73" fmla="*/ 82 h 1004"/>
                <a:gd name="T74" fmla="*/ 101 w 557"/>
                <a:gd name="T75" fmla="*/ 77 h 1004"/>
                <a:gd name="T76" fmla="*/ 144 w 557"/>
                <a:gd name="T77" fmla="*/ 75 h 1004"/>
                <a:gd name="T78" fmla="*/ 192 w 557"/>
                <a:gd name="T79" fmla="*/ 77 h 1004"/>
                <a:gd name="T80" fmla="*/ 232 w 557"/>
                <a:gd name="T81" fmla="*/ 82 h 1004"/>
                <a:gd name="T82" fmla="*/ 261 w 557"/>
                <a:gd name="T83" fmla="*/ 91 h 1004"/>
                <a:gd name="T84" fmla="*/ 283 w 557"/>
                <a:gd name="T85" fmla="*/ 103 h 1004"/>
                <a:gd name="T86" fmla="*/ 296 w 557"/>
                <a:gd name="T87" fmla="*/ 121 h 1004"/>
                <a:gd name="T88" fmla="*/ 299 w 557"/>
                <a:gd name="T89" fmla="*/ 140 h 1004"/>
                <a:gd name="T90" fmla="*/ 296 w 557"/>
                <a:gd name="T91" fmla="*/ 161 h 1004"/>
                <a:gd name="T92" fmla="*/ 286 w 557"/>
                <a:gd name="T93" fmla="*/ 182 h 1004"/>
                <a:gd name="T94" fmla="*/ 267 w 557"/>
                <a:gd name="T95" fmla="*/ 199 h 1004"/>
                <a:gd name="T96" fmla="*/ 230 w 557"/>
                <a:gd name="T97" fmla="*/ 222 h 1004"/>
                <a:gd name="T98" fmla="*/ 179 w 557"/>
                <a:gd name="T99" fmla="*/ 239 h 1004"/>
                <a:gd name="T100" fmla="*/ 171 w 557"/>
                <a:gd name="T101" fmla="*/ 56 h 1004"/>
                <a:gd name="T102" fmla="*/ 171 w 557"/>
                <a:gd name="T103" fmla="*/ 0 h 1004"/>
                <a:gd name="T104" fmla="*/ 256 w 557"/>
                <a:gd name="T105" fmla="*/ 0 h 1004"/>
                <a:gd name="T106" fmla="*/ 256 w 557"/>
                <a:gd name="T107" fmla="*/ 56 h 1004"/>
                <a:gd name="T108" fmla="*/ 171 w 557"/>
                <a:gd name="T109" fmla="*/ 56 h 1004"/>
                <a:gd name="T110" fmla="*/ 128 w 557"/>
                <a:gd name="T111" fmla="*/ 56 h 1004"/>
                <a:gd name="T112" fmla="*/ 43 w 557"/>
                <a:gd name="T113" fmla="*/ 56 h 1004"/>
                <a:gd name="T114" fmla="*/ 43 w 557"/>
                <a:gd name="T115" fmla="*/ 0 h 1004"/>
                <a:gd name="T116" fmla="*/ 128 w 557"/>
                <a:gd name="T117" fmla="*/ 0 h 1004"/>
                <a:gd name="T118" fmla="*/ 128 w 557"/>
                <a:gd name="T119" fmla="*/ 56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43 h 791"/>
                <a:gd name="T2" fmla="*/ 0 w 647"/>
                <a:gd name="T3" fmla="*/ 0 h 791"/>
                <a:gd name="T4" fmla="*/ 74 w 647"/>
                <a:gd name="T5" fmla="*/ 0 h 791"/>
                <a:gd name="T6" fmla="*/ 74 w 647"/>
                <a:gd name="T7" fmla="*/ 106 h 791"/>
                <a:gd name="T8" fmla="*/ 147 w 647"/>
                <a:gd name="T9" fmla="*/ 0 h 791"/>
                <a:gd name="T10" fmla="*/ 230 w 647"/>
                <a:gd name="T11" fmla="*/ 0 h 791"/>
                <a:gd name="T12" fmla="*/ 147 w 647"/>
                <a:gd name="T13" fmla="*/ 106 h 791"/>
                <a:gd name="T14" fmla="*/ 239 w 647"/>
                <a:gd name="T15" fmla="*/ 243 h 791"/>
                <a:gd name="T16" fmla="*/ 156 w 647"/>
                <a:gd name="T17" fmla="*/ 243 h 791"/>
                <a:gd name="T18" fmla="*/ 74 w 647"/>
                <a:gd name="T19" fmla="*/ 113 h 791"/>
                <a:gd name="T20" fmla="*/ 74 w 647"/>
                <a:gd name="T21" fmla="*/ 243 h 791"/>
                <a:gd name="T22" fmla="*/ 0 w 647"/>
                <a:gd name="T23" fmla="*/ 243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1915 w 9479"/>
                <a:gd name="T1" fmla="*/ 1606 h 3813"/>
                <a:gd name="T2" fmla="*/ 3208 w 9479"/>
                <a:gd name="T3" fmla="*/ 1574 h 3813"/>
                <a:gd name="T4" fmla="*/ 2224 w 9479"/>
                <a:gd name="T5" fmla="*/ 1555 h 3813"/>
                <a:gd name="T6" fmla="*/ 3371 w 9479"/>
                <a:gd name="T7" fmla="*/ 1250 h 3813"/>
                <a:gd name="T8" fmla="*/ 3516 w 9479"/>
                <a:gd name="T9" fmla="*/ 1180 h 3813"/>
                <a:gd name="T10" fmla="*/ 2665 w 9479"/>
                <a:gd name="T11" fmla="*/ 1374 h 3813"/>
                <a:gd name="T12" fmla="*/ 2516 w 9479"/>
                <a:gd name="T13" fmla="*/ 1336 h 3813"/>
                <a:gd name="T14" fmla="*/ 2644 w 9479"/>
                <a:gd name="T15" fmla="*/ 1246 h 3813"/>
                <a:gd name="T16" fmla="*/ 2349 w 9479"/>
                <a:gd name="T17" fmla="*/ 1372 h 3813"/>
                <a:gd name="T18" fmla="*/ 2636 w 9479"/>
                <a:gd name="T19" fmla="*/ 1099 h 3813"/>
                <a:gd name="T20" fmla="*/ 3499 w 9479"/>
                <a:gd name="T21" fmla="*/ 397 h 3813"/>
                <a:gd name="T22" fmla="*/ 3507 w 9479"/>
                <a:gd name="T23" fmla="*/ 363 h 3813"/>
                <a:gd name="T24" fmla="*/ 2658 w 9479"/>
                <a:gd name="T25" fmla="*/ 1019 h 3813"/>
                <a:gd name="T26" fmla="*/ 2392 w 9479"/>
                <a:gd name="T27" fmla="*/ 1187 h 3813"/>
                <a:gd name="T28" fmla="*/ 2694 w 9479"/>
                <a:gd name="T29" fmla="*/ 824 h 3813"/>
                <a:gd name="T30" fmla="*/ 2276 w 9479"/>
                <a:gd name="T31" fmla="*/ 1236 h 3813"/>
                <a:gd name="T32" fmla="*/ 2654 w 9479"/>
                <a:gd name="T33" fmla="*/ 753 h 3813"/>
                <a:gd name="T34" fmla="*/ 3005 w 9479"/>
                <a:gd name="T35" fmla="*/ 280 h 3813"/>
                <a:gd name="T36" fmla="*/ 2828 w 9479"/>
                <a:gd name="T37" fmla="*/ 475 h 3813"/>
                <a:gd name="T38" fmla="*/ 2142 w 9479"/>
                <a:gd name="T39" fmla="*/ 1341 h 3813"/>
                <a:gd name="T40" fmla="*/ 2590 w 9479"/>
                <a:gd name="T41" fmla="*/ 451 h 3813"/>
                <a:gd name="T42" fmla="*/ 2291 w 9479"/>
                <a:gd name="T43" fmla="*/ 958 h 3813"/>
                <a:gd name="T44" fmla="*/ 2260 w 9479"/>
                <a:gd name="T45" fmla="*/ 982 h 3813"/>
                <a:gd name="T46" fmla="*/ 2450 w 9479"/>
                <a:gd name="T47" fmla="*/ 514 h 3813"/>
                <a:gd name="T48" fmla="*/ 2355 w 9479"/>
                <a:gd name="T49" fmla="*/ 665 h 3813"/>
                <a:gd name="T50" fmla="*/ 2016 w 9479"/>
                <a:gd name="T51" fmla="*/ 1440 h 3813"/>
                <a:gd name="T52" fmla="*/ 2132 w 9479"/>
                <a:gd name="T53" fmla="*/ 585 h 3813"/>
                <a:gd name="T54" fmla="*/ 2051 w 9479"/>
                <a:gd name="T55" fmla="*/ 958 h 3813"/>
                <a:gd name="T56" fmla="*/ 1991 w 9479"/>
                <a:gd name="T57" fmla="*/ 1328 h 3813"/>
                <a:gd name="T58" fmla="*/ 1985 w 9479"/>
                <a:gd name="T59" fmla="*/ 570 h 3813"/>
                <a:gd name="T60" fmla="*/ 1960 w 9479"/>
                <a:gd name="T61" fmla="*/ 575 h 3813"/>
                <a:gd name="T62" fmla="*/ 1944 w 9479"/>
                <a:gd name="T63" fmla="*/ 1341 h 3813"/>
                <a:gd name="T64" fmla="*/ 1840 w 9479"/>
                <a:gd name="T65" fmla="*/ 583 h 3813"/>
                <a:gd name="T66" fmla="*/ 1813 w 9479"/>
                <a:gd name="T67" fmla="*/ 622 h 3813"/>
                <a:gd name="T68" fmla="*/ 1913 w 9479"/>
                <a:gd name="T69" fmla="*/ 1457 h 3813"/>
                <a:gd name="T70" fmla="*/ 1590 w 9479"/>
                <a:gd name="T71" fmla="*/ 656 h 3813"/>
                <a:gd name="T72" fmla="*/ 1541 w 9479"/>
                <a:gd name="T73" fmla="*/ 585 h 3813"/>
                <a:gd name="T74" fmla="*/ 1803 w 9479"/>
                <a:gd name="T75" fmla="*/ 1248 h 3813"/>
                <a:gd name="T76" fmla="*/ 1603 w 9479"/>
                <a:gd name="T77" fmla="*/ 865 h 3813"/>
                <a:gd name="T78" fmla="*/ 1382 w 9479"/>
                <a:gd name="T79" fmla="*/ 492 h 3813"/>
                <a:gd name="T80" fmla="*/ 1555 w 9479"/>
                <a:gd name="T81" fmla="*/ 853 h 3813"/>
                <a:gd name="T82" fmla="*/ 1741 w 9479"/>
                <a:gd name="T83" fmla="*/ 1199 h 3813"/>
                <a:gd name="T84" fmla="*/ 1210 w 9479"/>
                <a:gd name="T85" fmla="*/ 453 h 3813"/>
                <a:gd name="T86" fmla="*/ 1206 w 9479"/>
                <a:gd name="T87" fmla="*/ 495 h 3813"/>
                <a:gd name="T88" fmla="*/ 1756 w 9479"/>
                <a:gd name="T89" fmla="*/ 1311 h 3813"/>
                <a:gd name="T90" fmla="*/ 1448 w 9479"/>
                <a:gd name="T91" fmla="*/ 989 h 3813"/>
                <a:gd name="T92" fmla="*/ 1419 w 9479"/>
                <a:gd name="T93" fmla="*/ 999 h 3813"/>
                <a:gd name="T94" fmla="*/ 1704 w 9479"/>
                <a:gd name="T95" fmla="*/ 1323 h 3813"/>
                <a:gd name="T96" fmla="*/ 1028 w 9479"/>
                <a:gd name="T97" fmla="*/ 785 h 3813"/>
                <a:gd name="T98" fmla="*/ 343 w 9479"/>
                <a:gd name="T99" fmla="*/ 263 h 3813"/>
                <a:gd name="T100" fmla="*/ 886 w 9479"/>
                <a:gd name="T101" fmla="*/ 726 h 3813"/>
                <a:gd name="T102" fmla="*/ 1590 w 9479"/>
                <a:gd name="T103" fmla="*/ 1363 h 3813"/>
                <a:gd name="T104" fmla="*/ 1215 w 9479"/>
                <a:gd name="T105" fmla="*/ 1199 h 3813"/>
                <a:gd name="T106" fmla="*/ 1568 w 9479"/>
                <a:gd name="T107" fmla="*/ 1401 h 3813"/>
                <a:gd name="T108" fmla="*/ 1479 w 9479"/>
                <a:gd name="T109" fmla="*/ 1421 h 3813"/>
                <a:gd name="T110" fmla="*/ 919 w 9479"/>
                <a:gd name="T111" fmla="*/ 1287 h 3813"/>
                <a:gd name="T112" fmla="*/ 349 w 9479"/>
                <a:gd name="T113" fmla="*/ 1167 h 3813"/>
                <a:gd name="T114" fmla="*/ 884 w 9479"/>
                <a:gd name="T115" fmla="*/ 1331 h 3813"/>
                <a:gd name="T116" fmla="*/ 1469 w 9479"/>
                <a:gd name="T117" fmla="*/ 1555 h 3813"/>
                <a:gd name="T118" fmla="*/ 1014 w 9479"/>
                <a:gd name="T119" fmla="*/ 1565 h 3813"/>
                <a:gd name="T120" fmla="*/ 574 w 9479"/>
                <a:gd name="T121" fmla="*/ 1586 h 3813"/>
                <a:gd name="T122" fmla="*/ 136 w 9479"/>
                <a:gd name="T123" fmla="*/ 1611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 rot="21041237">
            <a:off x="305917" y="2455416"/>
            <a:ext cx="3157507" cy="22356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18877"/>
              </a:avLst>
            </a:prstTxWarp>
            <a:spAutoFit/>
          </a:bodyPr>
          <a:lstStyle/>
          <a:p>
            <a:pPr algn="ctr"/>
            <a:r>
              <a:rPr lang="ru-RU" sz="32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Заходите</a:t>
            </a:r>
          </a:p>
          <a:p>
            <a:pPr algn="ctr"/>
            <a:r>
              <a:rPr lang="ru-RU" sz="32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к нам </a:t>
            </a:r>
          </a:p>
          <a:p>
            <a:pPr algn="ctr"/>
            <a:r>
              <a:rPr lang="ru-RU" sz="32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</a:t>
            </a:r>
            <a:endParaRPr lang="ru-RU" sz="32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97690" y="6373475"/>
            <a:ext cx="17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http://dou-28.ru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73645" y="157668"/>
            <a:ext cx="21893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Дата: 1.11.2018</a:t>
            </a:r>
            <a:endParaRPr lang="ru-RU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73193" y="60964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i="1" dirty="0" smtClean="0">
                <a:solidFill>
                  <a:schemeClr val="bg1"/>
                </a:solidFill>
              </a:rPr>
              <a:t>МБДОУЦРР№28</a:t>
            </a:r>
          </a:p>
          <a:p>
            <a:r>
              <a:rPr lang="ru-RU" altLang="ru-RU" b="1" i="1" dirty="0" smtClean="0">
                <a:solidFill>
                  <a:schemeClr val="bg1"/>
                </a:solidFill>
              </a:rPr>
              <a:t> «ОГОНЕК»</a:t>
            </a:r>
            <a:endParaRPr lang="ru-RU" alt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16350"/>
            <a:ext cx="4133850" cy="2755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650" y="304800"/>
            <a:ext cx="4400550" cy="2933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225" y="3816350"/>
            <a:ext cx="3990975" cy="2660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291021" y="650540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dou-28.ru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ÑÐ¾Ð±Ð¾ÑÑ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78" b="89409" l="6462" r="93385">
                        <a14:foregroundMark x1="34769" y1="14286" x2="34769" y2="14286"/>
                        <a14:backgroundMark x1="57538" y1="85468" x2="57538" y2="85468"/>
                        <a14:backgroundMark x1="62923" y1="85714" x2="62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19" y="1196150"/>
            <a:ext cx="4194902" cy="26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622270" y="248080"/>
            <a:ext cx="56316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с роботами</a:t>
            </a:r>
            <a:endParaRPr lang="ru-RU" sz="3600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47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808" y="2794476"/>
            <a:ext cx="5626336" cy="375089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014796" y="6517017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dou-28.ru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0526" y="0"/>
            <a:ext cx="89388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Праздник </a:t>
            </a:r>
            <a:endParaRPr lang="ru-RU" altLang="ru-RU" sz="4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alt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</a:t>
            </a:r>
            <a:r>
              <a:rPr lang="ru-RU" altLang="ru-RU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День народного единства»</a:t>
            </a:r>
          </a:p>
          <a:p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ÐÐ°ÑÑÐ¸Ð½ÐºÐ¸ Ð¿Ð¾ Ð·Ð°Ð¿ÑÐ¾ÑÑ ÐÑÐ°Ð·Ð´Ð½Ð¸Ðº Â«ÐÐµÐ½Ñ Ð½Ð°ÑÐ¾Ð´Ð½Ð¾Ð³Ð¾ ÐµÐ´Ð¸Ð½ÑÑÐ²Ð°Â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5917">
            <a:off x="187833" y="1749065"/>
            <a:ext cx="3437010" cy="229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6407" y="1609665"/>
            <a:ext cx="2628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82" y="3785787"/>
            <a:ext cx="4241918" cy="282794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924" y="480700"/>
            <a:ext cx="4303877" cy="286925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882" y="3740949"/>
            <a:ext cx="4238714" cy="2825809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138976" y="652192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dou-28.ru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9480" y="264920"/>
            <a:ext cx="3238856" cy="313932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Посрамив врагов коварство,</a:t>
            </a:r>
            <a:b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страшный для России год</a:t>
            </a:r>
            <a:b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Минин и Пожарский</a:t>
            </a:r>
            <a:b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битву повели народ.</a:t>
            </a:r>
            <a:b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отряды добровольцев,</a:t>
            </a:r>
            <a:b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Гневом праведным полны,</a:t>
            </a:r>
            <a:b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Злых поляков и литовцев</a:t>
            </a:r>
            <a:b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Прочь прогнали из страны.</a:t>
            </a:r>
            <a:b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 победой мы гордимся</a:t>
            </a:r>
            <a:b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народного единства!</a:t>
            </a:r>
            <a:endParaRPr lang="ru-RU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(О. Емельянова 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707" y="3555050"/>
            <a:ext cx="4022221" cy="3016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30" y="1996511"/>
            <a:ext cx="4383993" cy="3287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707" y="162370"/>
            <a:ext cx="4050707" cy="303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68919" y="6517373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dou-28.ru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707" y="1324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Большая психологическая игра «</a:t>
            </a:r>
            <a:r>
              <a:rPr lang="ru-RU" alt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Ням</a:t>
            </a:r>
            <a:r>
              <a:rPr lang="ru-RU" alt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ru-RU" alt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ням</a:t>
            </a:r>
            <a:r>
              <a:rPr lang="ru-RU" alt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и другие»</a:t>
            </a:r>
          </a:p>
        </p:txBody>
      </p:sp>
    </p:spTree>
    <p:extLst>
      <p:ext uri="{BB962C8B-B14F-4D97-AF65-F5344CB8AC3E}">
        <p14:creationId xmlns:p14="http://schemas.microsoft.com/office/powerpoint/2010/main" val="2915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89" y="3725964"/>
            <a:ext cx="3948159" cy="2961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652" y="121780"/>
            <a:ext cx="3828514" cy="2871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645" y="3604188"/>
            <a:ext cx="4110527" cy="3082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92537" y="648866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dou-28.ru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Ð¼Ð¾ÑÐ¾Ð¶ÐµÐ½Ð¾Ðµ Ð¿Ð½Ð³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1593">
            <a:off x="2295664" y="72003"/>
            <a:ext cx="1936626" cy="327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¼Ð¾ÑÐ¾Ð¶ÐµÐ½Ð¾Ðµ Ð¿Ð½Ð³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65" y="589660"/>
            <a:ext cx="1454214" cy="27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¼Ð¾ÑÐ¾Ð¶ÐµÐ½Ð¾Ðµ Ð¿Ð½Ð³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600" y="1255431"/>
            <a:ext cx="1580855" cy="28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±ÐµÑÐ´ÑÐº Ð±Ð»Ð°Ð³Ð¾ÑÐ²Ð¾ÑÐ¸ÑÐµÐ»ÑÐ½Ð°Ñ Ð°ÐºÑÐ¸Ñ Ð²ÑÐµÐ¼ Ð¼Ð¸ÑÐ¾Ð¼ 2018 Ð´Ðº ÑÐ¾Ð´Ð¸Ð½Ð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10" y="3308291"/>
            <a:ext cx="4811283" cy="332821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±ÐµÑÐ´ÑÐº Ð±Ð»Ð°Ð³Ð¾ÑÐ²Ð¾ÑÐ¸ÑÐµÐ»ÑÐ½Ð°Ñ Ð°ÐºÑÐ¸Ñ Ð²ÑÐµÐ¼ Ð¼Ð¸ÑÐ¾Ð¼ 2018 Ð´Ðº ÑÐ¾Ð´Ð¸Ð½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11" y="276832"/>
            <a:ext cx="29813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9605" y="1939895"/>
            <a:ext cx="3399476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акции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Бердске в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году стали рекордными – собрано 857 тыс. 729 рублей.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направят на адресную помощь 44 детям с ограниченными возможностями здоровья и тяжело больным детям.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451843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dou-28.ru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5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8922" y="299103"/>
            <a:ext cx="5383481" cy="2971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173" y="3408746"/>
            <a:ext cx="4169281" cy="3285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3793" y="3680551"/>
            <a:ext cx="3391821" cy="2911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72000" y="6520633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dou-28.ru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8520" y="299103"/>
            <a:ext cx="31318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Праздники</a:t>
            </a:r>
          </a:p>
          <a:p>
            <a:pPr algn="ctr">
              <a:spcBef>
                <a:spcPct val="0"/>
              </a:spcBef>
            </a:pPr>
            <a:r>
              <a:rPr lang="ru-RU" alt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«День мамы»</a:t>
            </a:r>
          </a:p>
        </p:txBody>
      </p:sp>
      <p:pic>
        <p:nvPicPr>
          <p:cNvPr id="4098" name="Picture 2" descr="ÐÐ°ÑÑÐ¸Ð½ÐºÐ¸ Ð¿Ð¾ Ð·Ð°Ð¿ÑÐ¾ÑÑ Ð¼Ð°Ð¼Ð° Ñ ÑÐµÐ±Ñ Ð»ÑÐ±Ð»Ñ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057" r="89885">
                        <a14:foregroundMark x1="15172" y1="37500" x2="15172" y2="37500"/>
                        <a14:foregroundMark x1="17011" y1="32750" x2="17011" y2="32750"/>
                        <a14:foregroundMark x1="52874" y1="40000" x2="52874" y2="40000"/>
                        <a14:foregroundMark x1="84828" y1="40500" x2="84828" y2="40500"/>
                        <a14:foregroundMark x1="37931" y1="63250" x2="37931" y2="63250"/>
                        <a14:foregroundMark x1="80230" y1="64000" x2="80230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87" y="1157845"/>
            <a:ext cx="2981416" cy="27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7349" y="2967335"/>
            <a:ext cx="7329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 следующих встреч…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019" y="5264209"/>
            <a:ext cx="3973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Выпуск подготовили : </a:t>
            </a:r>
          </a:p>
          <a:p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педагог- психолог  </a:t>
            </a:r>
            <a:r>
              <a:rPr lang="ru-RU" alt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Семенюк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С.П. старший воспитатель Лахтина О.В.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6628" y="6363549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dou-28.ru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5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663" y="1565047"/>
            <a:ext cx="8158900" cy="4647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Как проходили:</a:t>
            </a:r>
          </a:p>
          <a:p>
            <a:pPr marL="457200" indent="-457200">
              <a:spcBef>
                <a:spcPct val="0"/>
              </a:spcBef>
            </a:pPr>
            <a:endParaRPr lang="ru-RU" alt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Праздник, посвящённый дню знаний «1 сентября!»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и дню города 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Туристические походы в лес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Выставки творческих работ 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Осенние праздники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Встреча  с «</a:t>
            </a:r>
            <a:r>
              <a:rPr lang="ru-RU" alt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Роботекс</a:t>
            </a: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Праздник «День народного единства»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Большая психологическая игра «</a:t>
            </a:r>
            <a:r>
              <a:rPr lang="ru-RU" alt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Ням</a:t>
            </a: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ru-RU" alt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ням</a:t>
            </a: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и другие»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Городская благотворительная акция  «Всем миром»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Праздники «День мамы»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9606" y="428581"/>
            <a:ext cx="6957354" cy="70788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4000" b="1" kern="1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нашей газеты вы узнаете:</a:t>
            </a:r>
            <a:endParaRPr lang="ru-RU" sz="4000" b="1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7166" y="635057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dou-28.ru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1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71" y="499547"/>
            <a:ext cx="4552950" cy="30353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616325"/>
            <a:ext cx="4419600" cy="29464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638781" y="648866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dou-28.ru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185" y="57608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Праздник, посвящённый дню </a:t>
            </a:r>
            <a:r>
              <a:rPr lang="ru-RU" alt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знаний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«1 сентября</a:t>
            </a:r>
            <a:r>
              <a:rPr lang="ru-RU" alt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!» </a:t>
            </a:r>
            <a:r>
              <a:rPr lang="ru-RU" alt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дню города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2755" y="410198"/>
            <a:ext cx="3588699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Нежарким солнышком согреты,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 еще листвой одеты.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первоклассников букеты.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хоть и грустный, но веселый.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Грустишь ты: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 свиданья, лето!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радуешься: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Здравствуй, школа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В.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Берестов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1 ÑÐµÐ½ÑÑÐ±ÑÑ Ð¿Ð½Ð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52" y="3044051"/>
            <a:ext cx="3736648" cy="27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726" y="3295650"/>
            <a:ext cx="4914900" cy="3276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4" y="400050"/>
            <a:ext cx="5057775" cy="3371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72964" y="6503671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dou-28.ru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1 ÑÐµÐ½ÑÑÐ±ÑÑ Ð¿Ð½Ð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99" y="3997927"/>
            <a:ext cx="3051991" cy="276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´ÐµÐ½Ñ Ð³Ð¾ÑÐ¾Ð´Ð° Ð¿Ð½Ð³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6744" y="505415"/>
            <a:ext cx="2988203" cy="279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7372" y="-61615"/>
            <a:ext cx="2306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Бердск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9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216" y="3871245"/>
            <a:ext cx="4743432" cy="2668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913" y="359556"/>
            <a:ext cx="5103564" cy="2870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44" y="2407198"/>
            <a:ext cx="2727320" cy="4329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71864" y="646585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dou-28.ru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34938" y="359556"/>
            <a:ext cx="2068083" cy="110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0693648">
            <a:off x="56339" y="562413"/>
            <a:ext cx="3702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Поход в лес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" b="99091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698" y="1241088"/>
            <a:ext cx="1956772" cy="19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102" y="5110384"/>
            <a:ext cx="1744401" cy="160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5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590550"/>
            <a:ext cx="4676775" cy="311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374" y="3276600"/>
            <a:ext cx="4943475" cy="3295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638781" y="648866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dou-28.ru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0885" y="4547791"/>
            <a:ext cx="31704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92D050"/>
                </a:solidFill>
                <a:latin typeface="Times New Roman" pitchFamily="18" charset="0"/>
              </a:rPr>
              <a:t>Выставки </a:t>
            </a:r>
            <a:r>
              <a:rPr lang="ru-RU" altLang="ru-RU" sz="3200" b="1" dirty="0">
                <a:solidFill>
                  <a:srgbClr val="92D050"/>
                </a:solidFill>
                <a:latin typeface="Times New Roman" pitchFamily="18" charset="0"/>
              </a:rPr>
              <a:t>творческих работ </a:t>
            </a:r>
          </a:p>
          <a:p>
            <a:endParaRPr lang="ru-RU" dirty="0"/>
          </a:p>
        </p:txBody>
      </p:sp>
      <p:pic>
        <p:nvPicPr>
          <p:cNvPr id="4098" name="Picture 2" descr="ÐÐ°ÑÑÐ¸Ð½ÐºÐ¸ Ð¿Ð¾ Ð·Ð°Ð¿ÑÐ¾ÑÑ ÑÐ²Ð¾Ð¸Ð¼Ð¸ ÑÑÐºÐ°Ð¼Ð¸ Ð¿Ð½Ð³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24" b="95466" l="9830" r="899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044" y="142979"/>
            <a:ext cx="3794770" cy="284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1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3429000"/>
            <a:ext cx="45720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666750"/>
            <a:ext cx="4514850" cy="3009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 rot="427991">
            <a:off x="151563" y="637530"/>
            <a:ext cx="4427248" cy="17606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Фантазии полёт и рук </a:t>
            </a:r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творенье</a:t>
            </a:r>
          </a:p>
          <a:p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восторгом я держу в своих руках</a:t>
            </a:r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знает, к счастью, красота старенья</a:t>
            </a:r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Любовь </a:t>
            </a:r>
            <a:r>
              <a:rPr lang="ru-RU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прекрасному живёт в веках</a:t>
            </a:r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Умелец </a:t>
            </a:r>
            <a:r>
              <a:rPr lang="ru-RU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сделать из железки</a:t>
            </a:r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камня, дерева – шедевры красоты. </a:t>
            </a:r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030" y="3925110"/>
            <a:ext cx="4178893" cy="27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29" y="3568700"/>
            <a:ext cx="4362450" cy="290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235" y="244182"/>
            <a:ext cx="4609121" cy="307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825" y="3276600"/>
            <a:ext cx="402734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95795" y="6446877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dou-28.ru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0988550">
            <a:off x="101551" y="497600"/>
            <a:ext cx="46465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Осенние праздники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9705" y="622638"/>
            <a:ext cx="2992469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- красавица в дом к нам пришла,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Кисти и краски собой принесла,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она вокруг рисовать,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Красным и жёлтым всё заливать.</a:t>
            </a:r>
          </a:p>
        </p:txBody>
      </p:sp>
    </p:spTree>
    <p:extLst>
      <p:ext uri="{BB962C8B-B14F-4D97-AF65-F5344CB8AC3E}">
        <p14:creationId xmlns:p14="http://schemas.microsoft.com/office/powerpoint/2010/main" val="42240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33" y="3708875"/>
            <a:ext cx="4333163" cy="288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65987"/>
            <a:ext cx="4953000" cy="33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16" y="3708875"/>
            <a:ext cx="4333163" cy="288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90992" y="6543159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dou-28.ru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65987"/>
            <a:ext cx="3970235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Золотом всё вокруг заблестело,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Жёлтым и красным деревья одела…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Зелень с  травы она убрала,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Серый добавила и замерла…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не годится, решила она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уж серым стала земля,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с деревьев все собрала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Наземь все скинула вместо ковра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Алента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Тинай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268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Вадим и Света</cp:lastModifiedBy>
  <cp:revision>24</cp:revision>
  <dcterms:created xsi:type="dcterms:W3CDTF">2018-11-04T16:10:15Z</dcterms:created>
  <dcterms:modified xsi:type="dcterms:W3CDTF">2018-12-23T13:41:02Z</dcterms:modified>
</cp:coreProperties>
</file>