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72" r:id="rId12"/>
    <p:sldId id="271" r:id="rId13"/>
    <p:sldId id="270" r:id="rId14"/>
    <p:sldId id="274" r:id="rId15"/>
    <p:sldId id="273" r:id="rId16"/>
    <p:sldId id="275" r:id="rId17"/>
    <p:sldId id="269" r:id="rId18"/>
    <p:sldId id="26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CC99"/>
    <a:srgbClr val="00FF00"/>
    <a:srgbClr val="FF6600"/>
    <a:srgbClr val="FF9933"/>
    <a:srgbClr val="3366FF"/>
    <a:srgbClr val="F3E5BD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66A34-A635-483C-B4D9-6A5A1D7460FE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C57E7-EAD2-411C-AEE0-272E7B51E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3DFD3-B743-40A1-9FAF-F63FCB28D6F8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FB27A-48C0-4F43-B2C0-385745EDD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F430-A5B7-4390-BA5D-788B96E3E8BC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2138-5135-4FFE-97F3-9E436F060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9227-2F3B-4DD7-9E6C-31C66C363A9A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AD00-69BA-4A23-A2F1-0422B594B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E724-537C-47A2-9DB8-1C8D07C81C97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025E-8FD6-4CA9-A12C-49814EC70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BF99B-05A1-48D3-A78C-0495C76A7F68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EE551-5750-4FE8-9AD9-CA44FCB98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BA96-513C-421A-BE5D-13175D79C95F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2F983-240E-4E9B-B3B9-33D554496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A583-515C-4180-86A8-F136560FDF54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4D147-610E-4EE6-9C36-F6A254BB1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A533-4376-40EC-B794-236B38ABC40B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442AE-9946-4179-A336-11B6C84C9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416F-315D-428A-910C-30B8C72CEA74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CA244-72F6-4F71-86A1-87720FC90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85EE-8DF6-4C8D-9EC4-E475CD1FC170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BC88D-64C3-4071-850D-B384CDFC5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3366FF"/>
            </a:gs>
            <a:gs pos="50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0000"/>
                <a:lumOff val="60000"/>
              </a:schemeClr>
            </a:gs>
            <a:gs pos="86000">
              <a:srgbClr val="3366FF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75033E-E5B6-483C-834C-1AF270698103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A57599-1818-487A-88CF-4F10D7EAE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sx="25000" sy="25000" algn="ctr" rotWithShape="0">
              <a:srgbClr val="000000">
                <a:alpha val="43137"/>
              </a:srgbClr>
            </a:outerShdw>
          </a:effectLst>
          <a:extLst/>
        </p:spPr>
      </p:pic>
      <p:pic>
        <p:nvPicPr>
          <p:cNvPr id="2056" name="Picture 8" descr="ÐÐ°ÑÑÐ¸Ð½ÐºÐ¸ Ð¿Ð¾ Ð·Ð°Ð¿ÑÐ¾ÑÑ ÑÐ¾Ð½Ð°ÑÑ  Ð¿Ð½Ð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384" y="2315910"/>
            <a:ext cx="1784265" cy="2370524"/>
          </a:xfrm>
          <a:prstGeom prst="rect">
            <a:avLst/>
          </a:prstGeom>
          <a:noFill/>
          <a:effectLst>
            <a:glow rad="228600">
              <a:srgbClr val="F3E5BD"/>
            </a:glow>
            <a:reflection blurRad="88900" stA="31000" endPos="41000" dist="1524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4273550" y="1469741"/>
            <a:ext cx="4865688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i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газета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i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№ 39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87938" y="3408363"/>
            <a:ext cx="323691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Заходите к нам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«Огонёк»</a:t>
            </a: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7475538" y="5634038"/>
            <a:ext cx="1565275" cy="1223962"/>
            <a:chOff x="441" y="184"/>
            <a:chExt cx="3939" cy="2871"/>
          </a:xfrm>
        </p:grpSpPr>
        <p:sp>
          <p:nvSpPr>
            <p:cNvPr id="13322" name="Freeform 6"/>
            <p:cNvSpPr>
              <a:spLocks noEditPoints="1"/>
            </p:cNvSpPr>
            <p:nvPr/>
          </p:nvSpPr>
          <p:spPr bwMode="auto">
            <a:xfrm rot="-53881">
              <a:off x="1341" y="544"/>
              <a:ext cx="1866" cy="2090"/>
            </a:xfrm>
            <a:custGeom>
              <a:avLst/>
              <a:gdLst>
                <a:gd name="T0" fmla="*/ 4095 w 895"/>
                <a:gd name="T1" fmla="*/ 0 h 1223"/>
                <a:gd name="T2" fmla="*/ 5185 w 895"/>
                <a:gd name="T3" fmla="*/ 62 h 1223"/>
                <a:gd name="T4" fmla="*/ 6082 w 895"/>
                <a:gd name="T5" fmla="*/ 205 h 1223"/>
                <a:gd name="T6" fmla="*/ 6843 w 895"/>
                <a:gd name="T7" fmla="*/ 403 h 1223"/>
                <a:gd name="T8" fmla="*/ 7385 w 895"/>
                <a:gd name="T9" fmla="*/ 747 h 1223"/>
                <a:gd name="T10" fmla="*/ 7793 w 895"/>
                <a:gd name="T11" fmla="*/ 1154 h 1223"/>
                <a:gd name="T12" fmla="*/ 8021 w 895"/>
                <a:gd name="T13" fmla="*/ 1670 h 1223"/>
                <a:gd name="T14" fmla="*/ 8110 w 895"/>
                <a:gd name="T15" fmla="*/ 2307 h 1223"/>
                <a:gd name="T16" fmla="*/ 7977 w 895"/>
                <a:gd name="T17" fmla="*/ 3230 h 1223"/>
                <a:gd name="T18" fmla="*/ 7702 w 895"/>
                <a:gd name="T19" fmla="*/ 4091 h 1223"/>
                <a:gd name="T20" fmla="*/ 7160 w 895"/>
                <a:gd name="T21" fmla="*/ 4841 h 1223"/>
                <a:gd name="T22" fmla="*/ 6716 w 895"/>
                <a:gd name="T23" fmla="*/ 5301 h 1223"/>
                <a:gd name="T24" fmla="*/ 6173 w 895"/>
                <a:gd name="T25" fmla="*/ 5645 h 1223"/>
                <a:gd name="T26" fmla="*/ 5538 w 895"/>
                <a:gd name="T27" fmla="*/ 5904 h 1223"/>
                <a:gd name="T28" fmla="*/ 4868 w 895"/>
                <a:gd name="T29" fmla="*/ 6077 h 1223"/>
                <a:gd name="T30" fmla="*/ 4095 w 895"/>
                <a:gd name="T31" fmla="*/ 6104 h 1223"/>
                <a:gd name="T32" fmla="*/ 3157 w 895"/>
                <a:gd name="T33" fmla="*/ 6048 h 1223"/>
                <a:gd name="T34" fmla="*/ 2291 w 895"/>
                <a:gd name="T35" fmla="*/ 5788 h 1223"/>
                <a:gd name="T36" fmla="*/ 1578 w 895"/>
                <a:gd name="T37" fmla="*/ 5385 h 1223"/>
                <a:gd name="T38" fmla="*/ 942 w 895"/>
                <a:gd name="T39" fmla="*/ 4841 h 1223"/>
                <a:gd name="T40" fmla="*/ 409 w 895"/>
                <a:gd name="T41" fmla="*/ 4091 h 1223"/>
                <a:gd name="T42" fmla="*/ 92 w 895"/>
                <a:gd name="T43" fmla="*/ 3230 h 1223"/>
                <a:gd name="T44" fmla="*/ 0 w 895"/>
                <a:gd name="T45" fmla="*/ 2307 h 1223"/>
                <a:gd name="T46" fmla="*/ 92 w 895"/>
                <a:gd name="T47" fmla="*/ 1702 h 1223"/>
                <a:gd name="T48" fmla="*/ 317 w 895"/>
                <a:gd name="T49" fmla="*/ 1154 h 1223"/>
                <a:gd name="T50" fmla="*/ 717 w 895"/>
                <a:gd name="T51" fmla="*/ 747 h 1223"/>
                <a:gd name="T52" fmla="*/ 1303 w 895"/>
                <a:gd name="T53" fmla="*/ 436 h 1223"/>
                <a:gd name="T54" fmla="*/ 2074 w 895"/>
                <a:gd name="T55" fmla="*/ 205 h 1223"/>
                <a:gd name="T56" fmla="*/ 3017 w 895"/>
                <a:gd name="T57" fmla="*/ 62 h 1223"/>
                <a:gd name="T58" fmla="*/ 4095 w 895"/>
                <a:gd name="T59" fmla="*/ 0 h 1223"/>
                <a:gd name="T60" fmla="*/ 2291 w 895"/>
                <a:gd name="T61" fmla="*/ 2854 h 1223"/>
                <a:gd name="T62" fmla="*/ 2291 w 895"/>
                <a:gd name="T63" fmla="*/ 2909 h 1223"/>
                <a:gd name="T64" fmla="*/ 2339 w 895"/>
                <a:gd name="T65" fmla="*/ 3399 h 1223"/>
                <a:gd name="T66" fmla="*/ 2521 w 895"/>
                <a:gd name="T67" fmla="*/ 3857 h 1223"/>
                <a:gd name="T68" fmla="*/ 2838 w 895"/>
                <a:gd name="T69" fmla="*/ 4260 h 1223"/>
                <a:gd name="T70" fmla="*/ 3242 w 895"/>
                <a:gd name="T71" fmla="*/ 4553 h 1223"/>
                <a:gd name="T72" fmla="*/ 3651 w 895"/>
                <a:gd name="T73" fmla="*/ 4751 h 1223"/>
                <a:gd name="T74" fmla="*/ 4095 w 895"/>
                <a:gd name="T75" fmla="*/ 4811 h 1223"/>
                <a:gd name="T76" fmla="*/ 4551 w 895"/>
                <a:gd name="T77" fmla="*/ 4751 h 1223"/>
                <a:gd name="T78" fmla="*/ 4912 w 895"/>
                <a:gd name="T79" fmla="*/ 4553 h 1223"/>
                <a:gd name="T80" fmla="*/ 5264 w 895"/>
                <a:gd name="T81" fmla="*/ 4260 h 1223"/>
                <a:gd name="T82" fmla="*/ 5538 w 895"/>
                <a:gd name="T83" fmla="*/ 3888 h 1223"/>
                <a:gd name="T84" fmla="*/ 5721 w 895"/>
                <a:gd name="T85" fmla="*/ 3428 h 1223"/>
                <a:gd name="T86" fmla="*/ 5765 w 895"/>
                <a:gd name="T87" fmla="*/ 2909 h 1223"/>
                <a:gd name="T88" fmla="*/ 5765 w 895"/>
                <a:gd name="T89" fmla="*/ 2854 h 1223"/>
                <a:gd name="T90" fmla="*/ 5673 w 895"/>
                <a:gd name="T91" fmla="*/ 2336 h 1223"/>
                <a:gd name="T92" fmla="*/ 5446 w 895"/>
                <a:gd name="T93" fmla="*/ 1871 h 1223"/>
                <a:gd name="T94" fmla="*/ 5096 w 895"/>
                <a:gd name="T95" fmla="*/ 1557 h 1223"/>
                <a:gd name="T96" fmla="*/ 4595 w 895"/>
                <a:gd name="T97" fmla="*/ 1381 h 1223"/>
                <a:gd name="T98" fmla="*/ 4007 w 895"/>
                <a:gd name="T99" fmla="*/ 1297 h 1223"/>
                <a:gd name="T100" fmla="*/ 3473 w 895"/>
                <a:gd name="T101" fmla="*/ 1381 h 1223"/>
                <a:gd name="T102" fmla="*/ 3017 w 895"/>
                <a:gd name="T103" fmla="*/ 1557 h 1223"/>
                <a:gd name="T104" fmla="*/ 2656 w 895"/>
                <a:gd name="T105" fmla="*/ 1871 h 1223"/>
                <a:gd name="T106" fmla="*/ 2383 w 895"/>
                <a:gd name="T107" fmla="*/ 2336 h 1223"/>
                <a:gd name="T108" fmla="*/ 2291 w 895"/>
                <a:gd name="T109" fmla="*/ 2854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223"/>
                <a:gd name="T167" fmla="*/ 895 w 895"/>
                <a:gd name="T168" fmla="*/ 1223 h 12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7"/>
            <p:cNvSpPr>
              <a:spLocks noEditPoints="1"/>
            </p:cNvSpPr>
            <p:nvPr/>
          </p:nvSpPr>
          <p:spPr bwMode="auto">
            <a:xfrm>
              <a:off x="1881" y="904"/>
              <a:ext cx="696" cy="1213"/>
            </a:xfrm>
            <a:custGeom>
              <a:avLst/>
              <a:gdLst>
                <a:gd name="T0" fmla="*/ 30 w 3316"/>
                <a:gd name="T1" fmla="*/ 17 h 5958"/>
                <a:gd name="T2" fmla="*/ 30 w 3316"/>
                <a:gd name="T3" fmla="*/ 18 h 5958"/>
                <a:gd name="T4" fmla="*/ 26 w 3316"/>
                <a:gd name="T5" fmla="*/ 17 h 5958"/>
                <a:gd name="T6" fmla="*/ 7 w 3316"/>
                <a:gd name="T7" fmla="*/ 19 h 5958"/>
                <a:gd name="T8" fmla="*/ 8 w 3316"/>
                <a:gd name="T9" fmla="*/ 17 h 5958"/>
                <a:gd name="T10" fmla="*/ 7 w 3316"/>
                <a:gd name="T11" fmla="*/ 18 h 5958"/>
                <a:gd name="T12" fmla="*/ 7 w 3316"/>
                <a:gd name="T13" fmla="*/ 14 h 5958"/>
                <a:gd name="T14" fmla="*/ 9 w 3316"/>
                <a:gd name="T15" fmla="*/ 9 h 5958"/>
                <a:gd name="T16" fmla="*/ 24 w 3316"/>
                <a:gd name="T17" fmla="*/ 14 h 5958"/>
                <a:gd name="T18" fmla="*/ 29 w 3316"/>
                <a:gd name="T19" fmla="*/ 17 h 5958"/>
                <a:gd name="T20" fmla="*/ 11 w 3316"/>
                <a:gd name="T21" fmla="*/ 46 h 5958"/>
                <a:gd name="T22" fmla="*/ 23 w 3316"/>
                <a:gd name="T23" fmla="*/ 11 h 5958"/>
                <a:gd name="T24" fmla="*/ 23 w 3316"/>
                <a:gd name="T25" fmla="*/ 13 h 5958"/>
                <a:gd name="T26" fmla="*/ 22 w 3316"/>
                <a:gd name="T27" fmla="*/ 12 h 5958"/>
                <a:gd name="T28" fmla="*/ 7 w 3316"/>
                <a:gd name="T29" fmla="*/ 42 h 5958"/>
                <a:gd name="T30" fmla="*/ 1 w 3316"/>
                <a:gd name="T31" fmla="*/ 18 h 5958"/>
                <a:gd name="T32" fmla="*/ 1 w 3316"/>
                <a:gd name="T33" fmla="*/ 17 h 5958"/>
                <a:gd name="T34" fmla="*/ 2 w 3316"/>
                <a:gd name="T35" fmla="*/ 17 h 5958"/>
                <a:gd name="T36" fmla="*/ 5 w 3316"/>
                <a:gd name="T37" fmla="*/ 18 h 5958"/>
                <a:gd name="T38" fmla="*/ 21 w 3316"/>
                <a:gd name="T39" fmla="*/ 17 h 5958"/>
                <a:gd name="T40" fmla="*/ 30 w 3316"/>
                <a:gd name="T41" fmla="*/ 20 h 5958"/>
                <a:gd name="T42" fmla="*/ 11 w 3316"/>
                <a:gd name="T43" fmla="*/ 20 h 5958"/>
                <a:gd name="T44" fmla="*/ 19 w 3316"/>
                <a:gd name="T45" fmla="*/ 18 h 5958"/>
                <a:gd name="T46" fmla="*/ 22 w 3316"/>
                <a:gd name="T47" fmla="*/ 26 h 5958"/>
                <a:gd name="T48" fmla="*/ 24 w 3316"/>
                <a:gd name="T49" fmla="*/ 18 h 5958"/>
                <a:gd name="T50" fmla="*/ 10 w 3316"/>
                <a:gd name="T51" fmla="*/ 19 h 5958"/>
                <a:gd name="T52" fmla="*/ 1 w 3316"/>
                <a:gd name="T53" fmla="*/ 19 h 5958"/>
                <a:gd name="T54" fmla="*/ 7 w 3316"/>
                <a:gd name="T55" fmla="*/ 43 h 5958"/>
                <a:gd name="T56" fmla="*/ 19 w 3316"/>
                <a:gd name="T57" fmla="*/ 42 h 5958"/>
                <a:gd name="T58" fmla="*/ 8 w 3316"/>
                <a:gd name="T59" fmla="*/ 21 h 5958"/>
                <a:gd name="T60" fmla="*/ 10 w 3316"/>
                <a:gd name="T61" fmla="*/ 42 h 5958"/>
                <a:gd name="T62" fmla="*/ 7 w 3316"/>
                <a:gd name="T63" fmla="*/ 34 h 5958"/>
                <a:gd name="T64" fmla="*/ 9 w 3316"/>
                <a:gd name="T65" fmla="*/ 40 h 5958"/>
                <a:gd name="T66" fmla="*/ 6 w 3316"/>
                <a:gd name="T67" fmla="*/ 34 h 5958"/>
                <a:gd name="T68" fmla="*/ 3 w 3316"/>
                <a:gd name="T69" fmla="*/ 22 h 5958"/>
                <a:gd name="T70" fmla="*/ 7 w 3316"/>
                <a:gd name="T71" fmla="*/ 27 h 5958"/>
                <a:gd name="T72" fmla="*/ 5 w 3316"/>
                <a:gd name="T73" fmla="*/ 27 h 5958"/>
                <a:gd name="T74" fmla="*/ 3 w 3316"/>
                <a:gd name="T75" fmla="*/ 22 h 5958"/>
                <a:gd name="T76" fmla="*/ 13 w 3316"/>
                <a:gd name="T77" fmla="*/ 36 h 5958"/>
                <a:gd name="T78" fmla="*/ 18 w 3316"/>
                <a:gd name="T79" fmla="*/ 30 h 5958"/>
                <a:gd name="T80" fmla="*/ 14 w 3316"/>
                <a:gd name="T81" fmla="*/ 39 h 5958"/>
                <a:gd name="T82" fmla="*/ 19 w 3316"/>
                <a:gd name="T83" fmla="*/ 24 h 5958"/>
                <a:gd name="T84" fmla="*/ 12 w 3316"/>
                <a:gd name="T85" fmla="*/ 30 h 5958"/>
                <a:gd name="T86" fmla="*/ 8 w 3316"/>
                <a:gd name="T87" fmla="*/ 17 h 5958"/>
                <a:gd name="T88" fmla="*/ 7 w 3316"/>
                <a:gd name="T89" fmla="*/ 18 h 5958"/>
                <a:gd name="T90" fmla="*/ 7 w 3316"/>
                <a:gd name="T91" fmla="*/ 17 h 5958"/>
                <a:gd name="T92" fmla="*/ 9 w 3316"/>
                <a:gd name="T93" fmla="*/ 12 h 5958"/>
                <a:gd name="T94" fmla="*/ 8 w 3316"/>
                <a:gd name="T95" fmla="*/ 13 h 5958"/>
                <a:gd name="T96" fmla="*/ 8 w 3316"/>
                <a:gd name="T97" fmla="*/ 12 h 5958"/>
                <a:gd name="T98" fmla="*/ 16 w 3316"/>
                <a:gd name="T99" fmla="*/ 3 h 5958"/>
                <a:gd name="T100" fmla="*/ 14 w 3316"/>
                <a:gd name="T101" fmla="*/ 3 h 5958"/>
                <a:gd name="T102" fmla="*/ 16 w 3316"/>
                <a:gd name="T103" fmla="*/ 0 h 5958"/>
                <a:gd name="T104" fmla="*/ 15 w 3316"/>
                <a:gd name="T105" fmla="*/ 1 h 5958"/>
                <a:gd name="T106" fmla="*/ 14 w 3316"/>
                <a:gd name="T107" fmla="*/ 1 h 5958"/>
                <a:gd name="T108" fmla="*/ 21 w 3316"/>
                <a:gd name="T109" fmla="*/ 7 h 5958"/>
                <a:gd name="T110" fmla="*/ 13 w 3316"/>
                <a:gd name="T111" fmla="*/ 4 h 5958"/>
                <a:gd name="T112" fmla="*/ 22 w 3316"/>
                <a:gd name="T113" fmla="*/ 7 h 5958"/>
                <a:gd name="T114" fmla="*/ 12 w 3316"/>
                <a:gd name="T115" fmla="*/ 10 h 5958"/>
                <a:gd name="T116" fmla="*/ 16 w 3316"/>
                <a:gd name="T117" fmla="*/ 13 h 5958"/>
                <a:gd name="T118" fmla="*/ 18 w 3316"/>
                <a:gd name="T119" fmla="*/ 10 h 5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16"/>
                <a:gd name="T181" fmla="*/ 0 h 5958"/>
                <a:gd name="T182" fmla="*/ 3316 w 3316"/>
                <a:gd name="T183" fmla="*/ 5958 h 59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1"/>
            </a:gra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Freeform 8"/>
            <p:cNvSpPr>
              <a:spLocks noEditPoints="1"/>
            </p:cNvSpPr>
            <p:nvPr/>
          </p:nvSpPr>
          <p:spPr bwMode="auto">
            <a:xfrm>
              <a:off x="621" y="724"/>
              <a:ext cx="419" cy="426"/>
            </a:xfrm>
            <a:custGeom>
              <a:avLst/>
              <a:gdLst>
                <a:gd name="T0" fmla="*/ 46 w 895"/>
                <a:gd name="T1" fmla="*/ 0 h 1223"/>
                <a:gd name="T2" fmla="*/ 59 w 895"/>
                <a:gd name="T3" fmla="*/ 0 h 1223"/>
                <a:gd name="T4" fmla="*/ 69 w 895"/>
                <a:gd name="T5" fmla="*/ 2 h 1223"/>
                <a:gd name="T6" fmla="*/ 77 w 895"/>
                <a:gd name="T7" fmla="*/ 3 h 1223"/>
                <a:gd name="T8" fmla="*/ 84 w 895"/>
                <a:gd name="T9" fmla="*/ 6 h 1223"/>
                <a:gd name="T10" fmla="*/ 88 w 895"/>
                <a:gd name="T11" fmla="*/ 10 h 1223"/>
                <a:gd name="T12" fmla="*/ 91 w 895"/>
                <a:gd name="T13" fmla="*/ 14 h 1223"/>
                <a:gd name="T14" fmla="*/ 92 w 895"/>
                <a:gd name="T15" fmla="*/ 20 h 1223"/>
                <a:gd name="T16" fmla="*/ 90 w 895"/>
                <a:gd name="T17" fmla="*/ 27 h 1223"/>
                <a:gd name="T18" fmla="*/ 87 w 895"/>
                <a:gd name="T19" fmla="*/ 35 h 1223"/>
                <a:gd name="T20" fmla="*/ 81 w 895"/>
                <a:gd name="T21" fmla="*/ 41 h 1223"/>
                <a:gd name="T22" fmla="*/ 76 w 895"/>
                <a:gd name="T23" fmla="*/ 45 h 1223"/>
                <a:gd name="T24" fmla="*/ 70 w 895"/>
                <a:gd name="T25" fmla="*/ 48 h 1223"/>
                <a:gd name="T26" fmla="*/ 63 w 895"/>
                <a:gd name="T27" fmla="*/ 50 h 1223"/>
                <a:gd name="T28" fmla="*/ 55 w 895"/>
                <a:gd name="T29" fmla="*/ 52 h 1223"/>
                <a:gd name="T30" fmla="*/ 46 w 895"/>
                <a:gd name="T31" fmla="*/ 52 h 1223"/>
                <a:gd name="T32" fmla="*/ 36 w 895"/>
                <a:gd name="T33" fmla="*/ 51 h 1223"/>
                <a:gd name="T34" fmla="*/ 26 w 895"/>
                <a:gd name="T35" fmla="*/ 49 h 1223"/>
                <a:gd name="T36" fmla="*/ 18 w 895"/>
                <a:gd name="T37" fmla="*/ 46 h 1223"/>
                <a:gd name="T38" fmla="*/ 11 w 895"/>
                <a:gd name="T39" fmla="*/ 41 h 1223"/>
                <a:gd name="T40" fmla="*/ 5 w 895"/>
                <a:gd name="T41" fmla="*/ 35 h 1223"/>
                <a:gd name="T42" fmla="*/ 1 w 895"/>
                <a:gd name="T43" fmla="*/ 27 h 1223"/>
                <a:gd name="T44" fmla="*/ 0 w 895"/>
                <a:gd name="T45" fmla="*/ 20 h 1223"/>
                <a:gd name="T46" fmla="*/ 1 w 895"/>
                <a:gd name="T47" fmla="*/ 14 h 1223"/>
                <a:gd name="T48" fmla="*/ 3 w 895"/>
                <a:gd name="T49" fmla="*/ 10 h 1223"/>
                <a:gd name="T50" fmla="*/ 8 w 895"/>
                <a:gd name="T51" fmla="*/ 6 h 1223"/>
                <a:gd name="T52" fmla="*/ 15 w 895"/>
                <a:gd name="T53" fmla="*/ 3 h 1223"/>
                <a:gd name="T54" fmla="*/ 23 w 895"/>
                <a:gd name="T55" fmla="*/ 2 h 1223"/>
                <a:gd name="T56" fmla="*/ 34 w 895"/>
                <a:gd name="T57" fmla="*/ 0 h 1223"/>
                <a:gd name="T58" fmla="*/ 46 w 895"/>
                <a:gd name="T59" fmla="*/ 0 h 1223"/>
                <a:gd name="T60" fmla="*/ 26 w 895"/>
                <a:gd name="T61" fmla="*/ 24 h 1223"/>
                <a:gd name="T62" fmla="*/ 26 w 895"/>
                <a:gd name="T63" fmla="*/ 25 h 1223"/>
                <a:gd name="T64" fmla="*/ 27 w 895"/>
                <a:gd name="T65" fmla="*/ 29 h 1223"/>
                <a:gd name="T66" fmla="*/ 29 w 895"/>
                <a:gd name="T67" fmla="*/ 33 h 1223"/>
                <a:gd name="T68" fmla="*/ 32 w 895"/>
                <a:gd name="T69" fmla="*/ 36 h 1223"/>
                <a:gd name="T70" fmla="*/ 37 w 895"/>
                <a:gd name="T71" fmla="*/ 39 h 1223"/>
                <a:gd name="T72" fmla="*/ 41 w 895"/>
                <a:gd name="T73" fmla="*/ 40 h 1223"/>
                <a:gd name="T74" fmla="*/ 46 w 895"/>
                <a:gd name="T75" fmla="*/ 41 h 1223"/>
                <a:gd name="T76" fmla="*/ 51 w 895"/>
                <a:gd name="T77" fmla="*/ 40 h 1223"/>
                <a:gd name="T78" fmla="*/ 56 w 895"/>
                <a:gd name="T79" fmla="*/ 39 h 1223"/>
                <a:gd name="T80" fmla="*/ 59 w 895"/>
                <a:gd name="T81" fmla="*/ 36 h 1223"/>
                <a:gd name="T82" fmla="*/ 63 w 895"/>
                <a:gd name="T83" fmla="*/ 33 h 1223"/>
                <a:gd name="T84" fmla="*/ 65 w 895"/>
                <a:gd name="T85" fmla="*/ 29 h 1223"/>
                <a:gd name="T86" fmla="*/ 66 w 895"/>
                <a:gd name="T87" fmla="*/ 25 h 1223"/>
                <a:gd name="T88" fmla="*/ 66 w 895"/>
                <a:gd name="T89" fmla="*/ 24 h 1223"/>
                <a:gd name="T90" fmla="*/ 64 w 895"/>
                <a:gd name="T91" fmla="*/ 20 h 1223"/>
                <a:gd name="T92" fmla="*/ 62 w 895"/>
                <a:gd name="T93" fmla="*/ 16 h 1223"/>
                <a:gd name="T94" fmla="*/ 58 w 895"/>
                <a:gd name="T95" fmla="*/ 13 h 1223"/>
                <a:gd name="T96" fmla="*/ 52 w 895"/>
                <a:gd name="T97" fmla="*/ 11 h 1223"/>
                <a:gd name="T98" fmla="*/ 45 w 895"/>
                <a:gd name="T99" fmla="*/ 11 h 1223"/>
                <a:gd name="T100" fmla="*/ 39 w 895"/>
                <a:gd name="T101" fmla="*/ 11 h 1223"/>
                <a:gd name="T102" fmla="*/ 34 w 895"/>
                <a:gd name="T103" fmla="*/ 13 h 1223"/>
                <a:gd name="T104" fmla="*/ 30 w 895"/>
                <a:gd name="T105" fmla="*/ 16 h 1223"/>
                <a:gd name="T106" fmla="*/ 27 w 895"/>
                <a:gd name="T107" fmla="*/ 20 h 1223"/>
                <a:gd name="T108" fmla="*/ 26 w 895"/>
                <a:gd name="T109" fmla="*/ 24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223"/>
                <a:gd name="T167" fmla="*/ 895 w 895"/>
                <a:gd name="T168" fmla="*/ 1223 h 12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Freeform 9"/>
            <p:cNvSpPr>
              <a:spLocks/>
            </p:cNvSpPr>
            <p:nvPr/>
          </p:nvSpPr>
          <p:spPr bwMode="auto">
            <a:xfrm>
              <a:off x="1341" y="364"/>
              <a:ext cx="180" cy="304"/>
            </a:xfrm>
            <a:custGeom>
              <a:avLst/>
              <a:gdLst>
                <a:gd name="T0" fmla="*/ 0 w 448"/>
                <a:gd name="T1" fmla="*/ 0 h 871"/>
                <a:gd name="T2" fmla="*/ 25 w 448"/>
                <a:gd name="T3" fmla="*/ 0 h 871"/>
                <a:gd name="T4" fmla="*/ 29 w 448"/>
                <a:gd name="T5" fmla="*/ 8 h 871"/>
                <a:gd name="T6" fmla="*/ 12 w 448"/>
                <a:gd name="T7" fmla="*/ 8 h 871"/>
                <a:gd name="T8" fmla="*/ 12 w 448"/>
                <a:gd name="T9" fmla="*/ 37 h 871"/>
                <a:gd name="T10" fmla="*/ 0 w 448"/>
                <a:gd name="T11" fmla="*/ 37 h 871"/>
                <a:gd name="T12" fmla="*/ 0 w 448"/>
                <a:gd name="T13" fmla="*/ 0 h 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8"/>
                <a:gd name="T22" fmla="*/ 0 h 871"/>
                <a:gd name="T23" fmla="*/ 448 w 448"/>
                <a:gd name="T24" fmla="*/ 871 h 8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Freeform 10"/>
            <p:cNvSpPr>
              <a:spLocks noEditPoints="1"/>
            </p:cNvSpPr>
            <p:nvPr/>
          </p:nvSpPr>
          <p:spPr bwMode="auto">
            <a:xfrm>
              <a:off x="1881" y="184"/>
              <a:ext cx="299" cy="304"/>
            </a:xfrm>
            <a:custGeom>
              <a:avLst/>
              <a:gdLst>
                <a:gd name="T0" fmla="*/ 31 w 661"/>
                <a:gd name="T1" fmla="*/ 0 h 900"/>
                <a:gd name="T2" fmla="*/ 39 w 661"/>
                <a:gd name="T3" fmla="*/ 0 h 900"/>
                <a:gd name="T4" fmla="*/ 46 w 661"/>
                <a:gd name="T5" fmla="*/ 1 h 900"/>
                <a:gd name="T6" fmla="*/ 52 w 661"/>
                <a:gd name="T7" fmla="*/ 2 h 900"/>
                <a:gd name="T8" fmla="*/ 56 w 661"/>
                <a:gd name="T9" fmla="*/ 4 h 900"/>
                <a:gd name="T10" fmla="*/ 59 w 661"/>
                <a:gd name="T11" fmla="*/ 6 h 900"/>
                <a:gd name="T12" fmla="*/ 61 w 661"/>
                <a:gd name="T13" fmla="*/ 9 h 900"/>
                <a:gd name="T14" fmla="*/ 61 w 661"/>
                <a:gd name="T15" fmla="*/ 13 h 900"/>
                <a:gd name="T16" fmla="*/ 60 w 661"/>
                <a:gd name="T17" fmla="*/ 19 h 900"/>
                <a:gd name="T18" fmla="*/ 58 w 661"/>
                <a:gd name="T19" fmla="*/ 23 h 900"/>
                <a:gd name="T20" fmla="*/ 54 w 661"/>
                <a:gd name="T21" fmla="*/ 27 h 900"/>
                <a:gd name="T22" fmla="*/ 49 w 661"/>
                <a:gd name="T23" fmla="*/ 31 h 900"/>
                <a:gd name="T24" fmla="*/ 44 w 661"/>
                <a:gd name="T25" fmla="*/ 33 h 900"/>
                <a:gd name="T26" fmla="*/ 38 w 661"/>
                <a:gd name="T27" fmla="*/ 34 h 900"/>
                <a:gd name="T28" fmla="*/ 31 w 661"/>
                <a:gd name="T29" fmla="*/ 35 h 900"/>
                <a:gd name="T30" fmla="*/ 24 w 661"/>
                <a:gd name="T31" fmla="*/ 34 h 900"/>
                <a:gd name="T32" fmla="*/ 17 w 661"/>
                <a:gd name="T33" fmla="*/ 33 h 900"/>
                <a:gd name="T34" fmla="*/ 12 w 661"/>
                <a:gd name="T35" fmla="*/ 31 h 900"/>
                <a:gd name="T36" fmla="*/ 7 w 661"/>
                <a:gd name="T37" fmla="*/ 28 h 900"/>
                <a:gd name="T38" fmla="*/ 3 w 661"/>
                <a:gd name="T39" fmla="*/ 23 h 900"/>
                <a:gd name="T40" fmla="*/ 1 w 661"/>
                <a:gd name="T41" fmla="*/ 18 h 900"/>
                <a:gd name="T42" fmla="*/ 0 w 661"/>
                <a:gd name="T43" fmla="*/ 13 h 900"/>
                <a:gd name="T44" fmla="*/ 1 w 661"/>
                <a:gd name="T45" fmla="*/ 9 h 900"/>
                <a:gd name="T46" fmla="*/ 3 w 661"/>
                <a:gd name="T47" fmla="*/ 6 h 900"/>
                <a:gd name="T48" fmla="*/ 6 w 661"/>
                <a:gd name="T49" fmla="*/ 4 h 900"/>
                <a:gd name="T50" fmla="*/ 10 w 661"/>
                <a:gd name="T51" fmla="*/ 2 h 900"/>
                <a:gd name="T52" fmla="*/ 15 w 661"/>
                <a:gd name="T53" fmla="*/ 1 h 900"/>
                <a:gd name="T54" fmla="*/ 23 w 661"/>
                <a:gd name="T55" fmla="*/ 0 h 900"/>
                <a:gd name="T56" fmla="*/ 31 w 661"/>
                <a:gd name="T57" fmla="*/ 0 h 900"/>
                <a:gd name="T58" fmla="*/ 17 w 661"/>
                <a:gd name="T59" fmla="*/ 16 h 900"/>
                <a:gd name="T60" fmla="*/ 17 w 661"/>
                <a:gd name="T61" fmla="*/ 17 h 900"/>
                <a:gd name="T62" fmla="*/ 19 w 661"/>
                <a:gd name="T63" fmla="*/ 21 h 900"/>
                <a:gd name="T64" fmla="*/ 21 w 661"/>
                <a:gd name="T65" fmla="*/ 24 h 900"/>
                <a:gd name="T66" fmla="*/ 24 w 661"/>
                <a:gd name="T67" fmla="*/ 26 h 900"/>
                <a:gd name="T68" fmla="*/ 28 w 661"/>
                <a:gd name="T69" fmla="*/ 27 h 900"/>
                <a:gd name="T70" fmla="*/ 31 w 661"/>
                <a:gd name="T71" fmla="*/ 27 h 900"/>
                <a:gd name="T72" fmla="*/ 34 w 661"/>
                <a:gd name="T73" fmla="*/ 27 h 900"/>
                <a:gd name="T74" fmla="*/ 37 w 661"/>
                <a:gd name="T75" fmla="*/ 26 h 900"/>
                <a:gd name="T76" fmla="*/ 40 w 661"/>
                <a:gd name="T77" fmla="*/ 24 h 900"/>
                <a:gd name="T78" fmla="*/ 43 w 661"/>
                <a:gd name="T79" fmla="*/ 21 h 900"/>
                <a:gd name="T80" fmla="*/ 44 w 661"/>
                <a:gd name="T81" fmla="*/ 17 h 900"/>
                <a:gd name="T82" fmla="*/ 44 w 661"/>
                <a:gd name="T83" fmla="*/ 16 h 900"/>
                <a:gd name="T84" fmla="*/ 43 w 661"/>
                <a:gd name="T85" fmla="*/ 13 h 900"/>
                <a:gd name="T86" fmla="*/ 41 w 661"/>
                <a:gd name="T87" fmla="*/ 11 h 900"/>
                <a:gd name="T88" fmla="*/ 38 w 661"/>
                <a:gd name="T89" fmla="*/ 9 h 900"/>
                <a:gd name="T90" fmla="*/ 35 w 661"/>
                <a:gd name="T91" fmla="*/ 8 h 900"/>
                <a:gd name="T92" fmla="*/ 30 w 661"/>
                <a:gd name="T93" fmla="*/ 7 h 900"/>
                <a:gd name="T94" fmla="*/ 26 w 661"/>
                <a:gd name="T95" fmla="*/ 8 h 900"/>
                <a:gd name="T96" fmla="*/ 23 w 661"/>
                <a:gd name="T97" fmla="*/ 9 h 900"/>
                <a:gd name="T98" fmla="*/ 20 w 661"/>
                <a:gd name="T99" fmla="*/ 11 h 900"/>
                <a:gd name="T100" fmla="*/ 18 w 661"/>
                <a:gd name="T101" fmla="*/ 13 h 900"/>
                <a:gd name="T102" fmla="*/ 17 w 661"/>
                <a:gd name="T103" fmla="*/ 16 h 9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1"/>
                <a:gd name="T157" fmla="*/ 0 h 900"/>
                <a:gd name="T158" fmla="*/ 661 w 661"/>
                <a:gd name="T159" fmla="*/ 900 h 9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Freeform 11"/>
            <p:cNvSpPr>
              <a:spLocks/>
            </p:cNvSpPr>
            <p:nvPr/>
          </p:nvSpPr>
          <p:spPr bwMode="auto">
            <a:xfrm>
              <a:off x="2601" y="184"/>
              <a:ext cx="239" cy="304"/>
            </a:xfrm>
            <a:custGeom>
              <a:avLst/>
              <a:gdLst>
                <a:gd name="T0" fmla="*/ 0 w 547"/>
                <a:gd name="T1" fmla="*/ 22 h 1009"/>
                <a:gd name="T2" fmla="*/ 0 w 547"/>
                <a:gd name="T3" fmla="*/ 0 h 1009"/>
                <a:gd name="T4" fmla="*/ 14 w 547"/>
                <a:gd name="T5" fmla="*/ 0 h 1009"/>
                <a:gd name="T6" fmla="*/ 14 w 547"/>
                <a:gd name="T7" fmla="*/ 8 h 1009"/>
                <a:gd name="T8" fmla="*/ 31 w 547"/>
                <a:gd name="T9" fmla="*/ 8 h 1009"/>
                <a:gd name="T10" fmla="*/ 31 w 547"/>
                <a:gd name="T11" fmla="*/ 0 h 1009"/>
                <a:gd name="T12" fmla="*/ 45 w 547"/>
                <a:gd name="T13" fmla="*/ 0 h 1009"/>
                <a:gd name="T14" fmla="*/ 45 w 547"/>
                <a:gd name="T15" fmla="*/ 24 h 1009"/>
                <a:gd name="T16" fmla="*/ 31 w 547"/>
                <a:gd name="T17" fmla="*/ 24 h 1009"/>
                <a:gd name="T18" fmla="*/ 31 w 547"/>
                <a:gd name="T19" fmla="*/ 13 h 1009"/>
                <a:gd name="T20" fmla="*/ 14 w 547"/>
                <a:gd name="T21" fmla="*/ 13 h 1009"/>
                <a:gd name="T22" fmla="*/ 14 w 547"/>
                <a:gd name="T23" fmla="*/ 22 h 1009"/>
                <a:gd name="T24" fmla="*/ 14 w 547"/>
                <a:gd name="T25" fmla="*/ 23 h 1009"/>
                <a:gd name="T26" fmla="*/ 15 w 547"/>
                <a:gd name="T27" fmla="*/ 24 h 1009"/>
                <a:gd name="T28" fmla="*/ 15 w 547"/>
                <a:gd name="T29" fmla="*/ 24 h 1009"/>
                <a:gd name="T30" fmla="*/ 16 w 547"/>
                <a:gd name="T31" fmla="*/ 24 h 1009"/>
                <a:gd name="T32" fmla="*/ 4 w 547"/>
                <a:gd name="T33" fmla="*/ 28 h 1009"/>
                <a:gd name="T34" fmla="*/ 3 w 547"/>
                <a:gd name="T35" fmla="*/ 27 h 1009"/>
                <a:gd name="T36" fmla="*/ 2 w 547"/>
                <a:gd name="T37" fmla="*/ 26 h 1009"/>
                <a:gd name="T38" fmla="*/ 1 w 547"/>
                <a:gd name="T39" fmla="*/ 25 h 1009"/>
                <a:gd name="T40" fmla="*/ 0 w 547"/>
                <a:gd name="T41" fmla="*/ 24 h 1009"/>
                <a:gd name="T42" fmla="*/ 0 w 547"/>
                <a:gd name="T43" fmla="*/ 22 h 10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47"/>
                <a:gd name="T67" fmla="*/ 0 h 1009"/>
                <a:gd name="T68" fmla="*/ 547 w 547"/>
                <a:gd name="T69" fmla="*/ 1009 h 10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Freeform 12"/>
            <p:cNvSpPr>
              <a:spLocks noEditPoints="1"/>
            </p:cNvSpPr>
            <p:nvPr/>
          </p:nvSpPr>
          <p:spPr bwMode="auto">
            <a:xfrm>
              <a:off x="3141" y="544"/>
              <a:ext cx="299" cy="304"/>
            </a:xfrm>
            <a:custGeom>
              <a:avLst/>
              <a:gdLst>
                <a:gd name="T0" fmla="*/ 33 w 557"/>
                <a:gd name="T1" fmla="*/ 17 h 1004"/>
                <a:gd name="T2" fmla="*/ 35 w 557"/>
                <a:gd name="T3" fmla="*/ 17 h 1004"/>
                <a:gd name="T4" fmla="*/ 38 w 557"/>
                <a:gd name="T5" fmla="*/ 17 h 1004"/>
                <a:gd name="T6" fmla="*/ 41 w 557"/>
                <a:gd name="T7" fmla="*/ 17 h 1004"/>
                <a:gd name="T8" fmla="*/ 46 w 557"/>
                <a:gd name="T9" fmla="*/ 16 h 1004"/>
                <a:gd name="T10" fmla="*/ 50 w 557"/>
                <a:gd name="T11" fmla="*/ 15 h 1004"/>
                <a:gd name="T12" fmla="*/ 52 w 557"/>
                <a:gd name="T13" fmla="*/ 15 h 1004"/>
                <a:gd name="T14" fmla="*/ 52 w 557"/>
                <a:gd name="T15" fmla="*/ 15 h 1004"/>
                <a:gd name="T16" fmla="*/ 53 w 557"/>
                <a:gd name="T17" fmla="*/ 14 h 1004"/>
                <a:gd name="T18" fmla="*/ 52 w 557"/>
                <a:gd name="T19" fmla="*/ 14 h 1004"/>
                <a:gd name="T20" fmla="*/ 52 w 557"/>
                <a:gd name="T21" fmla="*/ 13 h 1004"/>
                <a:gd name="T22" fmla="*/ 49 w 557"/>
                <a:gd name="T23" fmla="*/ 13 h 1004"/>
                <a:gd name="T24" fmla="*/ 48 w 557"/>
                <a:gd name="T25" fmla="*/ 13 h 1004"/>
                <a:gd name="T26" fmla="*/ 45 w 557"/>
                <a:gd name="T27" fmla="*/ 13 h 1004"/>
                <a:gd name="T28" fmla="*/ 41 w 557"/>
                <a:gd name="T29" fmla="*/ 13 h 1004"/>
                <a:gd name="T30" fmla="*/ 39 w 557"/>
                <a:gd name="T31" fmla="*/ 13 h 1004"/>
                <a:gd name="T32" fmla="*/ 37 w 557"/>
                <a:gd name="T33" fmla="*/ 14 h 1004"/>
                <a:gd name="T34" fmla="*/ 34 w 557"/>
                <a:gd name="T35" fmla="*/ 14 h 1004"/>
                <a:gd name="T36" fmla="*/ 34 w 557"/>
                <a:gd name="T37" fmla="*/ 15 h 1004"/>
                <a:gd name="T38" fmla="*/ 33 w 557"/>
                <a:gd name="T39" fmla="*/ 16 h 1004"/>
                <a:gd name="T40" fmla="*/ 33 w 557"/>
                <a:gd name="T41" fmla="*/ 17 h 1004"/>
                <a:gd name="T42" fmla="*/ 52 w 557"/>
                <a:gd name="T43" fmla="*/ 22 h 1004"/>
                <a:gd name="T44" fmla="*/ 83 w 557"/>
                <a:gd name="T45" fmla="*/ 22 h 1004"/>
                <a:gd name="T46" fmla="*/ 72 w 557"/>
                <a:gd name="T47" fmla="*/ 28 h 1004"/>
                <a:gd name="T48" fmla="*/ 54 w 557"/>
                <a:gd name="T49" fmla="*/ 28 h 1004"/>
                <a:gd name="T50" fmla="*/ 41 w 557"/>
                <a:gd name="T51" fmla="*/ 28 h 1004"/>
                <a:gd name="T52" fmla="*/ 30 w 557"/>
                <a:gd name="T53" fmla="*/ 27 h 1004"/>
                <a:gd name="T54" fmla="*/ 20 w 557"/>
                <a:gd name="T55" fmla="*/ 25 h 1004"/>
                <a:gd name="T56" fmla="*/ 12 w 557"/>
                <a:gd name="T57" fmla="*/ 23 h 1004"/>
                <a:gd name="T58" fmla="*/ 5 w 557"/>
                <a:gd name="T59" fmla="*/ 21 h 1004"/>
                <a:gd name="T60" fmla="*/ 2 w 557"/>
                <a:gd name="T61" fmla="*/ 18 h 1004"/>
                <a:gd name="T62" fmla="*/ 0 w 557"/>
                <a:gd name="T63" fmla="*/ 15 h 1004"/>
                <a:gd name="T64" fmla="*/ 1 w 557"/>
                <a:gd name="T65" fmla="*/ 13 h 1004"/>
                <a:gd name="T66" fmla="*/ 3 w 557"/>
                <a:gd name="T67" fmla="*/ 11 h 1004"/>
                <a:gd name="T68" fmla="*/ 7 w 557"/>
                <a:gd name="T69" fmla="*/ 9 h 1004"/>
                <a:gd name="T70" fmla="*/ 13 w 557"/>
                <a:gd name="T71" fmla="*/ 8 h 1004"/>
                <a:gd name="T72" fmla="*/ 20 w 557"/>
                <a:gd name="T73" fmla="*/ 8 h 1004"/>
                <a:gd name="T74" fmla="*/ 29 w 557"/>
                <a:gd name="T75" fmla="*/ 7 h 1004"/>
                <a:gd name="T76" fmla="*/ 41 w 557"/>
                <a:gd name="T77" fmla="*/ 7 h 1004"/>
                <a:gd name="T78" fmla="*/ 55 w 557"/>
                <a:gd name="T79" fmla="*/ 7 h 1004"/>
                <a:gd name="T80" fmla="*/ 67 w 557"/>
                <a:gd name="T81" fmla="*/ 8 h 1004"/>
                <a:gd name="T82" fmla="*/ 75 w 557"/>
                <a:gd name="T83" fmla="*/ 8 h 1004"/>
                <a:gd name="T84" fmla="*/ 82 w 557"/>
                <a:gd name="T85" fmla="*/ 9 h 1004"/>
                <a:gd name="T86" fmla="*/ 85 w 557"/>
                <a:gd name="T87" fmla="*/ 11 h 1004"/>
                <a:gd name="T88" fmla="*/ 86 w 557"/>
                <a:gd name="T89" fmla="*/ 13 h 1004"/>
                <a:gd name="T90" fmla="*/ 85 w 557"/>
                <a:gd name="T91" fmla="*/ 15 h 1004"/>
                <a:gd name="T92" fmla="*/ 83 w 557"/>
                <a:gd name="T93" fmla="*/ 17 h 1004"/>
                <a:gd name="T94" fmla="*/ 77 w 557"/>
                <a:gd name="T95" fmla="*/ 18 h 1004"/>
                <a:gd name="T96" fmla="*/ 66 w 557"/>
                <a:gd name="T97" fmla="*/ 20 h 1004"/>
                <a:gd name="T98" fmla="*/ 52 w 557"/>
                <a:gd name="T99" fmla="*/ 22 h 1004"/>
                <a:gd name="T100" fmla="*/ 49 w 557"/>
                <a:gd name="T101" fmla="*/ 5 h 1004"/>
                <a:gd name="T102" fmla="*/ 49 w 557"/>
                <a:gd name="T103" fmla="*/ 0 h 1004"/>
                <a:gd name="T104" fmla="*/ 74 w 557"/>
                <a:gd name="T105" fmla="*/ 0 h 1004"/>
                <a:gd name="T106" fmla="*/ 74 w 557"/>
                <a:gd name="T107" fmla="*/ 5 h 1004"/>
                <a:gd name="T108" fmla="*/ 49 w 557"/>
                <a:gd name="T109" fmla="*/ 5 h 1004"/>
                <a:gd name="T110" fmla="*/ 37 w 557"/>
                <a:gd name="T111" fmla="*/ 5 h 1004"/>
                <a:gd name="T112" fmla="*/ 12 w 557"/>
                <a:gd name="T113" fmla="*/ 5 h 1004"/>
                <a:gd name="T114" fmla="*/ 12 w 557"/>
                <a:gd name="T115" fmla="*/ 0 h 1004"/>
                <a:gd name="T116" fmla="*/ 37 w 557"/>
                <a:gd name="T117" fmla="*/ 0 h 1004"/>
                <a:gd name="T118" fmla="*/ 37 w 557"/>
                <a:gd name="T119" fmla="*/ 5 h 10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1004"/>
                <a:gd name="T182" fmla="*/ 557 w 557"/>
                <a:gd name="T183" fmla="*/ 1004 h 10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Freeform 13"/>
            <p:cNvSpPr>
              <a:spLocks/>
            </p:cNvSpPr>
            <p:nvPr/>
          </p:nvSpPr>
          <p:spPr bwMode="auto">
            <a:xfrm>
              <a:off x="3861" y="904"/>
              <a:ext cx="239" cy="243"/>
            </a:xfrm>
            <a:custGeom>
              <a:avLst/>
              <a:gdLst>
                <a:gd name="T0" fmla="*/ 0 w 647"/>
                <a:gd name="T1" fmla="*/ 23 h 791"/>
                <a:gd name="T2" fmla="*/ 0 w 647"/>
                <a:gd name="T3" fmla="*/ 0 h 791"/>
                <a:gd name="T4" fmla="*/ 10 w 647"/>
                <a:gd name="T5" fmla="*/ 0 h 791"/>
                <a:gd name="T6" fmla="*/ 10 w 647"/>
                <a:gd name="T7" fmla="*/ 10 h 791"/>
                <a:gd name="T8" fmla="*/ 20 w 647"/>
                <a:gd name="T9" fmla="*/ 0 h 791"/>
                <a:gd name="T10" fmla="*/ 31 w 647"/>
                <a:gd name="T11" fmla="*/ 0 h 791"/>
                <a:gd name="T12" fmla="*/ 20 w 647"/>
                <a:gd name="T13" fmla="*/ 10 h 791"/>
                <a:gd name="T14" fmla="*/ 33 w 647"/>
                <a:gd name="T15" fmla="*/ 23 h 791"/>
                <a:gd name="T16" fmla="*/ 21 w 647"/>
                <a:gd name="T17" fmla="*/ 23 h 791"/>
                <a:gd name="T18" fmla="*/ 10 w 647"/>
                <a:gd name="T19" fmla="*/ 11 h 791"/>
                <a:gd name="T20" fmla="*/ 10 w 647"/>
                <a:gd name="T21" fmla="*/ 23 h 791"/>
                <a:gd name="T22" fmla="*/ 0 w 647"/>
                <a:gd name="T23" fmla="*/ 23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7"/>
                <a:gd name="T37" fmla="*/ 0 h 791"/>
                <a:gd name="T38" fmla="*/ 647 w 647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Freeform 14"/>
            <p:cNvSpPr>
              <a:spLocks/>
            </p:cNvSpPr>
            <p:nvPr/>
          </p:nvSpPr>
          <p:spPr bwMode="auto">
            <a:xfrm>
              <a:off x="441" y="1444"/>
              <a:ext cx="3939" cy="1611"/>
            </a:xfrm>
            <a:custGeom>
              <a:avLst/>
              <a:gdLst>
                <a:gd name="T0" fmla="*/ 331 w 9479"/>
                <a:gd name="T1" fmla="*/ 287 h 3813"/>
                <a:gd name="T2" fmla="*/ 554 w 9479"/>
                <a:gd name="T3" fmla="*/ 281 h 3813"/>
                <a:gd name="T4" fmla="*/ 384 w 9479"/>
                <a:gd name="T5" fmla="*/ 278 h 3813"/>
                <a:gd name="T6" fmla="*/ 582 w 9479"/>
                <a:gd name="T7" fmla="*/ 223 h 3813"/>
                <a:gd name="T8" fmla="*/ 607 w 9479"/>
                <a:gd name="T9" fmla="*/ 211 h 3813"/>
                <a:gd name="T10" fmla="*/ 460 w 9479"/>
                <a:gd name="T11" fmla="*/ 245 h 3813"/>
                <a:gd name="T12" fmla="*/ 435 w 9479"/>
                <a:gd name="T13" fmla="*/ 238 h 3813"/>
                <a:gd name="T14" fmla="*/ 457 w 9479"/>
                <a:gd name="T15" fmla="*/ 222 h 3813"/>
                <a:gd name="T16" fmla="*/ 406 w 9479"/>
                <a:gd name="T17" fmla="*/ 245 h 3813"/>
                <a:gd name="T18" fmla="*/ 455 w 9479"/>
                <a:gd name="T19" fmla="*/ 196 h 3813"/>
                <a:gd name="T20" fmla="*/ 604 w 9479"/>
                <a:gd name="T21" fmla="*/ 71 h 3813"/>
                <a:gd name="T22" fmla="*/ 605 w 9479"/>
                <a:gd name="T23" fmla="*/ 65 h 3813"/>
                <a:gd name="T24" fmla="*/ 459 w 9479"/>
                <a:gd name="T25" fmla="*/ 182 h 3813"/>
                <a:gd name="T26" fmla="*/ 413 w 9479"/>
                <a:gd name="T27" fmla="*/ 212 h 3813"/>
                <a:gd name="T28" fmla="*/ 465 w 9479"/>
                <a:gd name="T29" fmla="*/ 147 h 3813"/>
                <a:gd name="T30" fmla="*/ 393 w 9479"/>
                <a:gd name="T31" fmla="*/ 221 h 3813"/>
                <a:gd name="T32" fmla="*/ 458 w 9479"/>
                <a:gd name="T33" fmla="*/ 134 h 3813"/>
                <a:gd name="T34" fmla="*/ 519 w 9479"/>
                <a:gd name="T35" fmla="*/ 50 h 3813"/>
                <a:gd name="T36" fmla="*/ 488 w 9479"/>
                <a:gd name="T37" fmla="*/ 85 h 3813"/>
                <a:gd name="T38" fmla="*/ 370 w 9479"/>
                <a:gd name="T39" fmla="*/ 240 h 3813"/>
                <a:gd name="T40" fmla="*/ 447 w 9479"/>
                <a:gd name="T41" fmla="*/ 81 h 3813"/>
                <a:gd name="T42" fmla="*/ 396 w 9479"/>
                <a:gd name="T43" fmla="*/ 171 h 3813"/>
                <a:gd name="T44" fmla="*/ 390 w 9479"/>
                <a:gd name="T45" fmla="*/ 175 h 3813"/>
                <a:gd name="T46" fmla="*/ 423 w 9479"/>
                <a:gd name="T47" fmla="*/ 92 h 3813"/>
                <a:gd name="T48" fmla="*/ 407 w 9479"/>
                <a:gd name="T49" fmla="*/ 119 h 3813"/>
                <a:gd name="T50" fmla="*/ 348 w 9479"/>
                <a:gd name="T51" fmla="*/ 257 h 3813"/>
                <a:gd name="T52" fmla="*/ 368 w 9479"/>
                <a:gd name="T53" fmla="*/ 104 h 3813"/>
                <a:gd name="T54" fmla="*/ 354 w 9479"/>
                <a:gd name="T55" fmla="*/ 171 h 3813"/>
                <a:gd name="T56" fmla="*/ 344 w 9479"/>
                <a:gd name="T57" fmla="*/ 237 h 3813"/>
                <a:gd name="T58" fmla="*/ 343 w 9479"/>
                <a:gd name="T59" fmla="*/ 102 h 3813"/>
                <a:gd name="T60" fmla="*/ 338 w 9479"/>
                <a:gd name="T61" fmla="*/ 103 h 3813"/>
                <a:gd name="T62" fmla="*/ 336 w 9479"/>
                <a:gd name="T63" fmla="*/ 240 h 3813"/>
                <a:gd name="T64" fmla="*/ 318 w 9479"/>
                <a:gd name="T65" fmla="*/ 104 h 3813"/>
                <a:gd name="T66" fmla="*/ 313 w 9479"/>
                <a:gd name="T67" fmla="*/ 111 h 3813"/>
                <a:gd name="T68" fmla="*/ 330 w 9479"/>
                <a:gd name="T69" fmla="*/ 260 h 3813"/>
                <a:gd name="T70" fmla="*/ 275 w 9479"/>
                <a:gd name="T71" fmla="*/ 117 h 3813"/>
                <a:gd name="T72" fmla="*/ 266 w 9479"/>
                <a:gd name="T73" fmla="*/ 104 h 3813"/>
                <a:gd name="T74" fmla="*/ 311 w 9479"/>
                <a:gd name="T75" fmla="*/ 223 h 3813"/>
                <a:gd name="T76" fmla="*/ 277 w 9479"/>
                <a:gd name="T77" fmla="*/ 154 h 3813"/>
                <a:gd name="T78" fmla="*/ 239 w 9479"/>
                <a:gd name="T79" fmla="*/ 88 h 3813"/>
                <a:gd name="T80" fmla="*/ 268 w 9479"/>
                <a:gd name="T81" fmla="*/ 152 h 3813"/>
                <a:gd name="T82" fmla="*/ 300 w 9479"/>
                <a:gd name="T83" fmla="*/ 214 h 3813"/>
                <a:gd name="T84" fmla="*/ 209 w 9479"/>
                <a:gd name="T85" fmla="*/ 81 h 3813"/>
                <a:gd name="T86" fmla="*/ 208 w 9479"/>
                <a:gd name="T87" fmla="*/ 88 h 3813"/>
                <a:gd name="T88" fmla="*/ 303 w 9479"/>
                <a:gd name="T89" fmla="*/ 234 h 3813"/>
                <a:gd name="T90" fmla="*/ 250 w 9479"/>
                <a:gd name="T91" fmla="*/ 177 h 3813"/>
                <a:gd name="T92" fmla="*/ 245 w 9479"/>
                <a:gd name="T93" fmla="*/ 178 h 3813"/>
                <a:gd name="T94" fmla="*/ 294 w 9479"/>
                <a:gd name="T95" fmla="*/ 236 h 3813"/>
                <a:gd name="T96" fmla="*/ 177 w 9479"/>
                <a:gd name="T97" fmla="*/ 140 h 3813"/>
                <a:gd name="T98" fmla="*/ 59 w 9479"/>
                <a:gd name="T99" fmla="*/ 47 h 3813"/>
                <a:gd name="T100" fmla="*/ 153 w 9479"/>
                <a:gd name="T101" fmla="*/ 130 h 3813"/>
                <a:gd name="T102" fmla="*/ 275 w 9479"/>
                <a:gd name="T103" fmla="*/ 243 h 3813"/>
                <a:gd name="T104" fmla="*/ 210 w 9479"/>
                <a:gd name="T105" fmla="*/ 214 h 3813"/>
                <a:gd name="T106" fmla="*/ 271 w 9479"/>
                <a:gd name="T107" fmla="*/ 250 h 3813"/>
                <a:gd name="T108" fmla="*/ 256 w 9479"/>
                <a:gd name="T109" fmla="*/ 254 h 3813"/>
                <a:gd name="T110" fmla="*/ 159 w 9479"/>
                <a:gd name="T111" fmla="*/ 230 h 3813"/>
                <a:gd name="T112" fmla="*/ 60 w 9479"/>
                <a:gd name="T113" fmla="*/ 208 h 3813"/>
                <a:gd name="T114" fmla="*/ 153 w 9479"/>
                <a:gd name="T115" fmla="*/ 237 h 3813"/>
                <a:gd name="T116" fmla="*/ 253 w 9479"/>
                <a:gd name="T117" fmla="*/ 278 h 3813"/>
                <a:gd name="T118" fmla="*/ 175 w 9479"/>
                <a:gd name="T119" fmla="*/ 279 h 3813"/>
                <a:gd name="T120" fmla="*/ 99 w 9479"/>
                <a:gd name="T121" fmla="*/ 283 h 3813"/>
                <a:gd name="T122" fmla="*/ 24 w 9479"/>
                <a:gd name="T123" fmla="*/ 288 h 3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479"/>
                <a:gd name="T187" fmla="*/ 0 h 3813"/>
                <a:gd name="T188" fmla="*/ 9479 w 9479"/>
                <a:gd name="T189" fmla="*/ 3813 h 38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8" name="Прямоугольник 3"/>
          <p:cNvSpPr>
            <a:spLocks noChangeArrowheads="1"/>
          </p:cNvSpPr>
          <p:nvPr/>
        </p:nvSpPr>
        <p:spPr bwMode="auto">
          <a:xfrm>
            <a:off x="7208838" y="4911725"/>
            <a:ext cx="184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>
                <a:solidFill>
                  <a:srgbClr val="FF9933"/>
                </a:solidFill>
                <a:latin typeface="Calibri" pitchFamily="34" charset="0"/>
              </a:rPr>
              <a:t>МБДОУЦРР№28</a:t>
            </a:r>
          </a:p>
          <a:p>
            <a:pPr algn="ctr"/>
            <a:r>
              <a:rPr lang="ru-RU" altLang="ru-RU" b="1" i="1">
                <a:solidFill>
                  <a:srgbClr val="FF9933"/>
                </a:solidFill>
                <a:latin typeface="Calibri" pitchFamily="34" charset="0"/>
              </a:rPr>
              <a:t> «ОГОНЕК»</a:t>
            </a:r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6184900" y="674688"/>
            <a:ext cx="2843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выпуска: 18.01.19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70986" y="4206701"/>
            <a:ext cx="467046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«Снежные истории»</a:t>
            </a:r>
          </a:p>
        </p:txBody>
      </p:sp>
      <p:pic>
        <p:nvPicPr>
          <p:cNvPr id="13321" name="Picture 2" descr="ÐÐ°ÑÑÐ¸Ð½ÐºÐ¸ Ð¿Ð¾ Ð·Ð°Ð¿ÑÐ¾ÑÑ Ð¼Ð¾ÑÐºÐ¾Ð²Ñ ÑÐ¸ÑÑÐ½Ð¾Ðº Ð¿Ð½Ð³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287646">
            <a:off x="2516188" y="1160463"/>
            <a:ext cx="9572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1219200"/>
            <a:ext cx="7943850" cy="5295900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406163" y="147935"/>
            <a:ext cx="59125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Живопись на стене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91" y="277610"/>
            <a:ext cx="5155709" cy="3437139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629" y="3305180"/>
            <a:ext cx="5124450" cy="3416300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139700" y="4548188"/>
            <a:ext cx="384175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Тускнеют угли. В полумраке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Прозрачный вьется огонёк.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плещет на багряном маке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Крылом лазурным мотылёк.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463" y="2032000"/>
            <a:ext cx="9445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8" y="4762500"/>
            <a:ext cx="9445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350" y="881063"/>
            <a:ext cx="94456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2917825"/>
            <a:ext cx="944562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0075" y="5267325"/>
            <a:ext cx="9429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73025"/>
            <a:ext cx="9445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509" y="323850"/>
            <a:ext cx="3904541" cy="30639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649" y="1123951"/>
            <a:ext cx="3644654" cy="30439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27" y="3623744"/>
            <a:ext cx="4497516" cy="29983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 rot="20125036">
            <a:off x="4584209" y="513794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Новый год для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детей сотрудников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5" y="285750"/>
            <a:ext cx="3743325" cy="249555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66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642" y="1608138"/>
            <a:ext cx="4143375" cy="2762249"/>
          </a:xfrm>
          <a:prstGeom prst="roundRect">
            <a:avLst>
              <a:gd name="adj" fmla="val 11111"/>
            </a:avLst>
          </a:prstGeom>
          <a:ln w="190500" cap="rnd">
            <a:solidFill>
              <a:srgbClr val="FF66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5" y="3733800"/>
            <a:ext cx="4057650" cy="27051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66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459162" y="122863"/>
            <a:ext cx="4063036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+mn-lt"/>
              </a:rPr>
              <a:t>Педагогическая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+mn-lt"/>
              </a:rPr>
              <a:t> конференция</a:t>
            </a:r>
          </a:p>
        </p:txBody>
      </p:sp>
      <p:sp>
        <p:nvSpPr>
          <p:cNvPr id="25606" name="WordArt 7"/>
          <p:cNvSpPr>
            <a:spLocks noChangeArrowheads="1" noChangeShapeType="1" noTextEdit="1"/>
          </p:cNvSpPr>
          <p:nvPr/>
        </p:nvSpPr>
        <p:spPr bwMode="auto">
          <a:xfrm>
            <a:off x="4611688" y="4521200"/>
            <a:ext cx="4200525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"Система работы в группах </a:t>
            </a:r>
          </a:p>
          <a:p>
            <a:pPr algn="ctr"/>
            <a:r>
              <a:rPr lang="ru-RU" sz="2000" i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комбинированной и </a:t>
            </a:r>
          </a:p>
          <a:p>
            <a:pPr algn="ctr"/>
            <a:r>
              <a:rPr lang="ru-RU" sz="2000" i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оздоровительной направленности </a:t>
            </a:r>
          </a:p>
          <a:p>
            <a:pPr algn="ctr"/>
            <a:r>
              <a:rPr lang="ru-RU" sz="2000" i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соответствии </a:t>
            </a:r>
          </a:p>
          <a:p>
            <a:pPr algn="ctr"/>
            <a:r>
              <a:rPr lang="ru-RU" sz="2000" i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 направлениями </a:t>
            </a:r>
          </a:p>
          <a:p>
            <a:pPr algn="ctr"/>
            <a:r>
              <a:rPr lang="ru-RU" sz="2000" i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оценки качества </a:t>
            </a:r>
          </a:p>
          <a:p>
            <a:pPr algn="ctr"/>
            <a:r>
              <a:rPr lang="ru-RU" sz="2000" i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охраны здоровья"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50" y="971551"/>
            <a:ext cx="4368800" cy="245745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882" y="2514600"/>
            <a:ext cx="4809067" cy="27051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4238626"/>
            <a:ext cx="4419600" cy="2486025"/>
          </a:xfrm>
          <a:prstGeom prst="roundRect">
            <a:avLst>
              <a:gd name="adj" fmla="val 11111"/>
            </a:avLst>
          </a:prstGeom>
          <a:ln w="190500" cap="rnd">
            <a:solidFill>
              <a:srgbClr val="00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472361" y="843200"/>
            <a:ext cx="427931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/>
                <a:solidFill>
                  <a:srgbClr val="00FF00"/>
                </a:solidFill>
                <a:latin typeface="+mn-lt"/>
              </a:rPr>
              <a:t>Сказка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/>
                <a:solidFill>
                  <a:srgbClr val="00FF00"/>
                </a:solidFill>
                <a:latin typeface="+mn-lt"/>
              </a:rPr>
              <a:t> </a:t>
            </a:r>
            <a:r>
              <a:rPr lang="ru-RU" sz="3600" b="1" dirty="0">
                <a:ln/>
                <a:solidFill>
                  <a:srgbClr val="00FF00"/>
                </a:solidFill>
                <a:latin typeface="+mn-lt"/>
              </a:rPr>
              <a:t>«Красная шапочка»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5130800" y="5562600"/>
            <a:ext cx="3689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 2 группы «Огоньки» показали сказку для детей 1 группы «Ягодки»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2975" y="-23277"/>
            <a:ext cx="7225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Театральная неделя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фотосессия 03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" y="285115"/>
            <a:ext cx="5045075" cy="3362325"/>
          </a:xfrm>
          <a:prstGeom prst="roundRect">
            <a:avLst>
              <a:gd name="adj" fmla="val 11111"/>
            </a:avLst>
          </a:prstGeom>
          <a:ln w="190500" cap="rnd">
            <a:solidFill>
              <a:srgbClr val="00CC9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7651" name="Picture 3" descr="фотосессия 017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7840" y="2917348"/>
            <a:ext cx="4210050" cy="3697288"/>
          </a:xfrm>
          <a:prstGeom prst="roundRect">
            <a:avLst>
              <a:gd name="adj" fmla="val 11111"/>
            </a:avLst>
          </a:prstGeom>
          <a:ln w="190500" cap="rnd">
            <a:solidFill>
              <a:srgbClr val="00CC9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5567045" y="670560"/>
            <a:ext cx="2923540" cy="1077218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16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Новогодняя</a:t>
            </a:r>
          </a:p>
          <a:p>
            <a:pPr algn="ctr"/>
            <a:r>
              <a:rPr lang="ru-RU" sz="3200" b="1" cap="none" spc="0" dirty="0" smtClean="0">
                <a:ln w="1016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сказка</a:t>
            </a:r>
            <a:endParaRPr lang="ru-RU" sz="3200" b="1" cap="none" spc="0" dirty="0">
              <a:ln w="1016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00CC9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518" y="4304327"/>
            <a:ext cx="37307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«Русалочка»</a:t>
            </a:r>
            <a:endParaRPr lang="ru-RU" sz="4400" b="1" cap="none" spc="0" dirty="0">
              <a:ln w="1016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00CC9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фотосессия 04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2075" y="2584133"/>
            <a:ext cx="6040437" cy="4027487"/>
          </a:xfrm>
          <a:prstGeom prst="roundRect">
            <a:avLst>
              <a:gd name="adj" fmla="val 11111"/>
            </a:avLst>
          </a:prstGeom>
          <a:ln w="190500" cap="rnd">
            <a:solidFill>
              <a:srgbClr val="00CC9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27" name="Picture 7" descr="фотосессия 038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200" y="377190"/>
            <a:ext cx="3393440" cy="3463925"/>
          </a:xfrm>
          <a:prstGeom prst="roundRect">
            <a:avLst>
              <a:gd name="adj" fmla="val 11111"/>
            </a:avLst>
          </a:prstGeom>
          <a:ln w="190500" cap="rnd">
            <a:solidFill>
              <a:srgbClr val="00CC9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4815840" y="188000"/>
            <a:ext cx="341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 питаются русалки?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питаются русалки?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души их детям жалко.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кастрюлек в океане,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Чаю не согреть в стакане.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с мороженым киосков...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русалкой быть непросто!!!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Ульяна Яворская</a:t>
            </a:r>
          </a:p>
          <a:p>
            <a:endParaRPr lang="ru-RU" dirty="0"/>
          </a:p>
        </p:txBody>
      </p:sp>
      <p:pic>
        <p:nvPicPr>
          <p:cNvPr id="1030" name="Picture 6" descr="ÐÐ°ÑÑÐ¸Ð½ÐºÐ¸ Ð¿Ð¾ Ð·Ð°Ð¿ÑÐ¾ÑÑ ÐºÐ¾ÑÐ°Ð»Ð»Ñ Ð¿Ð½Ð³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9" b="977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105" y="3372334"/>
            <a:ext cx="3377485" cy="33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²Ð¾Ð´Ð¾ÑÐ¾ÑÐ»Ð¸ Ð¿Ð½Ð³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44" y="3788766"/>
            <a:ext cx="2709036" cy="313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фотосессия 00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" y="346075"/>
            <a:ext cx="4591050" cy="3060700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8676" name="Picture 4" descr="фотосессия 0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363" y="2862263"/>
            <a:ext cx="5294312" cy="3529012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5214419" y="557075"/>
            <a:ext cx="27527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Кукольный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театр</a:t>
            </a:r>
            <a:endParaRPr lang="ru-RU" sz="3600" b="1" cap="none" spc="0" dirty="0">
              <a:ln w="95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178088"/>
            <a:ext cx="57106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«Как у Деда Мороза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мешок потерялся»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14500" y="1562785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anose="02000503020000020003" pitchFamily="2" charset="0"/>
              </a:rPr>
              <a:t>Составители: педагог- психолог  Семенюк С.П.,  старший воспитатель Лахтина О.В., </a:t>
            </a:r>
            <a:endParaRPr lang="ru-RU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3750" y="3244850"/>
            <a:ext cx="50165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До  следующих встреч…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5350" y="795018"/>
            <a:ext cx="702945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Из нашей газеты вы узнаете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как проходили: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895350" y="2441575"/>
            <a:ext cx="763905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28638">
              <a:lnSpc>
                <a:spcPct val="150000"/>
              </a:lnSpc>
              <a:buFontTx/>
              <a:buChar char="•"/>
            </a:pPr>
            <a:r>
              <a:rPr lang="ru-RU" alt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Новогодние праздники в детском саду</a:t>
            </a:r>
          </a:p>
          <a:p>
            <a:pPr indent="528638">
              <a:lnSpc>
                <a:spcPct val="150000"/>
              </a:lnSpc>
              <a:buFontTx/>
              <a:buChar char="•"/>
            </a:pPr>
            <a:r>
              <a:rPr lang="ru-RU" alt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Выставки творческих работ</a:t>
            </a:r>
          </a:p>
          <a:p>
            <a:pPr indent="528638">
              <a:lnSpc>
                <a:spcPct val="150000"/>
              </a:lnSpc>
              <a:buFontTx/>
              <a:buChar char="•"/>
            </a:pPr>
            <a:r>
              <a:rPr lang="ru-RU" alt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Театральная неделя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Педагогическая конференция </a:t>
            </a:r>
            <a:r>
              <a:rPr lang="ru-RU" sz="1600" i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"</a:t>
            </a:r>
            <a:r>
              <a:rPr lang="ru-RU" sz="1600" i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Система работы в группах </a:t>
            </a:r>
            <a:r>
              <a:rPr lang="ru-RU" sz="1600" i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комбинированной и  оздоровительной </a:t>
            </a:r>
            <a:r>
              <a:rPr lang="ru-RU" sz="1600" i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направленности </a:t>
            </a:r>
            <a:r>
              <a:rPr lang="ru-RU" sz="1600" i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соответствии с направлениями оценки </a:t>
            </a:r>
            <a:r>
              <a:rPr lang="ru-RU" sz="1600" i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качества </a:t>
            </a:r>
            <a:r>
              <a:rPr lang="ru-RU" sz="1600" i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охраны </a:t>
            </a:r>
            <a:r>
              <a:rPr lang="ru-RU" sz="1600" i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здоровья</a:t>
            </a:r>
            <a:r>
              <a:rPr lang="ru-RU" sz="1600" i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"</a:t>
            </a:r>
            <a:endParaRPr lang="ru-RU" sz="1600" i="1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89" y="409574"/>
            <a:ext cx="4071938" cy="2714625"/>
          </a:xfrm>
          <a:prstGeom prst="roundRect">
            <a:avLst>
              <a:gd name="adj" fmla="val 11111"/>
            </a:avLst>
          </a:prstGeom>
          <a:ln w="190500" cap="rnd">
            <a:solidFill>
              <a:srgbClr val="3366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317" y="3124199"/>
            <a:ext cx="4035418" cy="2690279"/>
          </a:xfrm>
          <a:prstGeom prst="roundRect">
            <a:avLst>
              <a:gd name="adj" fmla="val 11111"/>
            </a:avLst>
          </a:prstGeom>
          <a:ln w="190500" cap="rnd">
            <a:solidFill>
              <a:srgbClr val="3366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89" y="3836787"/>
            <a:ext cx="4071938" cy="2714625"/>
          </a:xfrm>
          <a:prstGeom prst="roundRect">
            <a:avLst>
              <a:gd name="adj" fmla="val 11111"/>
            </a:avLst>
          </a:prstGeom>
          <a:ln w="190500" cap="rnd">
            <a:solidFill>
              <a:srgbClr val="3366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048250" y="1030288"/>
            <a:ext cx="37528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Новым годом, зайчики.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Новым годом, белочки.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Новым годом, мальчики.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Новым годом, девочки.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7951" y="5996822"/>
            <a:ext cx="541314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Новогодние праздники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4" y="482597"/>
            <a:ext cx="4114800" cy="274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3366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08" y="3657600"/>
            <a:ext cx="4152900" cy="2768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3366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104" y="482597"/>
            <a:ext cx="4114800" cy="274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3366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876800" y="4133850"/>
            <a:ext cx="38163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румяный Дед Мороз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Привезет подарков воз.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Будем весело плясать,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Новый год встречать!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3429001"/>
            <a:ext cx="4400550" cy="2933700"/>
          </a:xfrm>
          <a:prstGeom prst="roundRect">
            <a:avLst>
              <a:gd name="adj" fmla="val 11111"/>
            </a:avLst>
          </a:prstGeom>
          <a:ln w="190500" cap="rnd">
            <a:solidFill>
              <a:srgbClr val="3366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05" y="158751"/>
            <a:ext cx="4381499" cy="2920999"/>
          </a:xfrm>
          <a:prstGeom prst="roundRect">
            <a:avLst>
              <a:gd name="adj" fmla="val 11111"/>
            </a:avLst>
          </a:prstGeom>
          <a:ln w="190500" cap="rnd">
            <a:solidFill>
              <a:srgbClr val="3366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30" y="167381"/>
            <a:ext cx="2841870" cy="2912369"/>
          </a:xfrm>
          <a:prstGeom prst="roundRect">
            <a:avLst>
              <a:gd name="adj" fmla="val 11111"/>
            </a:avLst>
          </a:prstGeom>
          <a:ln w="190500" cap="rnd">
            <a:solidFill>
              <a:srgbClr val="3366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81000" y="4057650"/>
            <a:ext cx="3752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Возле елочки — подарки,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Вокруг елки — хоровод.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чего же праздник сладкий,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славный Новый год!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85750"/>
            <a:ext cx="4972050" cy="3314700"/>
          </a:xfrm>
          <a:prstGeom prst="roundRect">
            <a:avLst>
              <a:gd name="adj" fmla="val 11111"/>
            </a:avLst>
          </a:prstGeom>
          <a:ln w="190500" cap="rnd">
            <a:solidFill>
              <a:srgbClr val="3366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350" y="2847980"/>
            <a:ext cx="5638800" cy="3759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3366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673725" y="511175"/>
            <a:ext cx="30861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Чудеса летят по свету,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нам сегодня заглянут.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и взрослые, и дети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нетерпением их ждут.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04" y="228600"/>
            <a:ext cx="4343400" cy="2895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3366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275" y="3619500"/>
            <a:ext cx="4143375" cy="2762250"/>
          </a:xfrm>
          <a:prstGeom prst="roundRect">
            <a:avLst>
              <a:gd name="adj" fmla="val 11111"/>
            </a:avLst>
          </a:prstGeom>
          <a:ln w="190500" cap="rnd">
            <a:solidFill>
              <a:srgbClr val="3366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04" y="3486150"/>
            <a:ext cx="4343400" cy="2895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3366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491163" y="552450"/>
            <a:ext cx="28956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Новый Год торопится,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Всюду суета,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Хлопушки и салюты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Взлетают в небеса.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140" y="285750"/>
            <a:ext cx="3948410" cy="3333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40" y="3905250"/>
            <a:ext cx="4166890" cy="2777927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16255" y="607184"/>
            <a:ext cx="3524248" cy="3071885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5392306" y="4853285"/>
            <a:ext cx="299062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Творческие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" y="476249"/>
            <a:ext cx="3990976" cy="2660651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4" y="3613149"/>
            <a:ext cx="4031861" cy="3022602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554" y="3136900"/>
            <a:ext cx="4028996" cy="3340100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943475" y="647700"/>
            <a:ext cx="3800475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любят рисовать. 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каждый смело нарисует 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Всё, что его интересует.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194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и Света</dc:creator>
  <cp:lastModifiedBy>Семенюк Вадим Владимирович</cp:lastModifiedBy>
  <cp:revision>33</cp:revision>
  <dcterms:created xsi:type="dcterms:W3CDTF">2019-01-16T14:47:03Z</dcterms:created>
  <dcterms:modified xsi:type="dcterms:W3CDTF">2019-02-12T02:06:06Z</dcterms:modified>
</cp:coreProperties>
</file>