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4" r:id="rId6"/>
    <p:sldId id="263" r:id="rId7"/>
    <p:sldId id="262" r:id="rId8"/>
    <p:sldId id="261" r:id="rId9"/>
    <p:sldId id="267" r:id="rId10"/>
    <p:sldId id="260" r:id="rId11"/>
    <p:sldId id="259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5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5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83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5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4199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83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162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41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268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37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184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00A42A-7850-4313-B0E3-778CDF0ABAE9}" type="datetimeFigureOut">
              <a:rPr lang="ru-RU" smtClean="0"/>
              <a:t>пн 15.04.19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1C533-D159-45FD-B409-99D01D80F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91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microsoft.com/office/2007/relationships/hdphoto" Target="../media/hdphoto1.wdp"/><Relationship Id="rId7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microsoft.com/office/2007/relationships/hdphoto" Target="../media/hdphoto1.wdp"/><Relationship Id="rId7" Type="http://schemas.openxmlformats.org/officeDocument/2006/relationships/image" Target="../media/image4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ÐÐ°ÑÑÐ¸Ð½ÐºÐ¸ Ð¿Ð¾ Ð·Ð°Ð¿ÑÐ¾ÑÑ Ð¿Ð¾Ð·Ð´ÑÐ°Ð²Ð»ÑÐµÐ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8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1716" y="4180838"/>
            <a:ext cx="6702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Папочек  и мамочек! </a:t>
            </a:r>
            <a:endParaRPr lang="ru-RU" sz="5400" b="1" cap="none" spc="0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381534" y="164729"/>
            <a:ext cx="1565275" cy="1223962"/>
            <a:chOff x="441" y="184"/>
            <a:chExt cx="3939" cy="287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 rot="-53881">
              <a:off x="1341" y="544"/>
              <a:ext cx="1866" cy="2090"/>
            </a:xfrm>
            <a:custGeom>
              <a:avLst/>
              <a:gdLst>
                <a:gd name="T0" fmla="*/ 4095 w 895"/>
                <a:gd name="T1" fmla="*/ 0 h 1223"/>
                <a:gd name="T2" fmla="*/ 5185 w 895"/>
                <a:gd name="T3" fmla="*/ 62 h 1223"/>
                <a:gd name="T4" fmla="*/ 6082 w 895"/>
                <a:gd name="T5" fmla="*/ 205 h 1223"/>
                <a:gd name="T6" fmla="*/ 6843 w 895"/>
                <a:gd name="T7" fmla="*/ 403 h 1223"/>
                <a:gd name="T8" fmla="*/ 7385 w 895"/>
                <a:gd name="T9" fmla="*/ 747 h 1223"/>
                <a:gd name="T10" fmla="*/ 7793 w 895"/>
                <a:gd name="T11" fmla="*/ 1154 h 1223"/>
                <a:gd name="T12" fmla="*/ 8021 w 895"/>
                <a:gd name="T13" fmla="*/ 1670 h 1223"/>
                <a:gd name="T14" fmla="*/ 8110 w 895"/>
                <a:gd name="T15" fmla="*/ 2307 h 1223"/>
                <a:gd name="T16" fmla="*/ 7977 w 895"/>
                <a:gd name="T17" fmla="*/ 3230 h 1223"/>
                <a:gd name="T18" fmla="*/ 7702 w 895"/>
                <a:gd name="T19" fmla="*/ 4091 h 1223"/>
                <a:gd name="T20" fmla="*/ 7160 w 895"/>
                <a:gd name="T21" fmla="*/ 4841 h 1223"/>
                <a:gd name="T22" fmla="*/ 6716 w 895"/>
                <a:gd name="T23" fmla="*/ 5301 h 1223"/>
                <a:gd name="T24" fmla="*/ 6173 w 895"/>
                <a:gd name="T25" fmla="*/ 5645 h 1223"/>
                <a:gd name="T26" fmla="*/ 5538 w 895"/>
                <a:gd name="T27" fmla="*/ 5904 h 1223"/>
                <a:gd name="T28" fmla="*/ 4868 w 895"/>
                <a:gd name="T29" fmla="*/ 6077 h 1223"/>
                <a:gd name="T30" fmla="*/ 4095 w 895"/>
                <a:gd name="T31" fmla="*/ 6104 h 1223"/>
                <a:gd name="T32" fmla="*/ 3157 w 895"/>
                <a:gd name="T33" fmla="*/ 6048 h 1223"/>
                <a:gd name="T34" fmla="*/ 2291 w 895"/>
                <a:gd name="T35" fmla="*/ 5788 h 1223"/>
                <a:gd name="T36" fmla="*/ 1578 w 895"/>
                <a:gd name="T37" fmla="*/ 5385 h 1223"/>
                <a:gd name="T38" fmla="*/ 942 w 895"/>
                <a:gd name="T39" fmla="*/ 4841 h 1223"/>
                <a:gd name="T40" fmla="*/ 409 w 895"/>
                <a:gd name="T41" fmla="*/ 4091 h 1223"/>
                <a:gd name="T42" fmla="*/ 92 w 895"/>
                <a:gd name="T43" fmla="*/ 3230 h 1223"/>
                <a:gd name="T44" fmla="*/ 0 w 895"/>
                <a:gd name="T45" fmla="*/ 2307 h 1223"/>
                <a:gd name="T46" fmla="*/ 92 w 895"/>
                <a:gd name="T47" fmla="*/ 1702 h 1223"/>
                <a:gd name="T48" fmla="*/ 317 w 895"/>
                <a:gd name="T49" fmla="*/ 1154 h 1223"/>
                <a:gd name="T50" fmla="*/ 717 w 895"/>
                <a:gd name="T51" fmla="*/ 747 h 1223"/>
                <a:gd name="T52" fmla="*/ 1303 w 895"/>
                <a:gd name="T53" fmla="*/ 436 h 1223"/>
                <a:gd name="T54" fmla="*/ 2074 w 895"/>
                <a:gd name="T55" fmla="*/ 205 h 1223"/>
                <a:gd name="T56" fmla="*/ 3017 w 895"/>
                <a:gd name="T57" fmla="*/ 62 h 1223"/>
                <a:gd name="T58" fmla="*/ 4095 w 895"/>
                <a:gd name="T59" fmla="*/ 0 h 1223"/>
                <a:gd name="T60" fmla="*/ 2291 w 895"/>
                <a:gd name="T61" fmla="*/ 2854 h 1223"/>
                <a:gd name="T62" fmla="*/ 2291 w 895"/>
                <a:gd name="T63" fmla="*/ 2909 h 1223"/>
                <a:gd name="T64" fmla="*/ 2339 w 895"/>
                <a:gd name="T65" fmla="*/ 3399 h 1223"/>
                <a:gd name="T66" fmla="*/ 2521 w 895"/>
                <a:gd name="T67" fmla="*/ 3857 h 1223"/>
                <a:gd name="T68" fmla="*/ 2838 w 895"/>
                <a:gd name="T69" fmla="*/ 4260 h 1223"/>
                <a:gd name="T70" fmla="*/ 3242 w 895"/>
                <a:gd name="T71" fmla="*/ 4553 h 1223"/>
                <a:gd name="T72" fmla="*/ 3651 w 895"/>
                <a:gd name="T73" fmla="*/ 4751 h 1223"/>
                <a:gd name="T74" fmla="*/ 4095 w 895"/>
                <a:gd name="T75" fmla="*/ 4811 h 1223"/>
                <a:gd name="T76" fmla="*/ 4551 w 895"/>
                <a:gd name="T77" fmla="*/ 4751 h 1223"/>
                <a:gd name="T78" fmla="*/ 4912 w 895"/>
                <a:gd name="T79" fmla="*/ 4553 h 1223"/>
                <a:gd name="T80" fmla="*/ 5264 w 895"/>
                <a:gd name="T81" fmla="*/ 4260 h 1223"/>
                <a:gd name="T82" fmla="*/ 5538 w 895"/>
                <a:gd name="T83" fmla="*/ 3888 h 1223"/>
                <a:gd name="T84" fmla="*/ 5721 w 895"/>
                <a:gd name="T85" fmla="*/ 3428 h 1223"/>
                <a:gd name="T86" fmla="*/ 5765 w 895"/>
                <a:gd name="T87" fmla="*/ 2909 h 1223"/>
                <a:gd name="T88" fmla="*/ 5765 w 895"/>
                <a:gd name="T89" fmla="*/ 2854 h 1223"/>
                <a:gd name="T90" fmla="*/ 5673 w 895"/>
                <a:gd name="T91" fmla="*/ 2336 h 1223"/>
                <a:gd name="T92" fmla="*/ 5446 w 895"/>
                <a:gd name="T93" fmla="*/ 1871 h 1223"/>
                <a:gd name="T94" fmla="*/ 5096 w 895"/>
                <a:gd name="T95" fmla="*/ 1557 h 1223"/>
                <a:gd name="T96" fmla="*/ 4595 w 895"/>
                <a:gd name="T97" fmla="*/ 1381 h 1223"/>
                <a:gd name="T98" fmla="*/ 4007 w 895"/>
                <a:gd name="T99" fmla="*/ 1297 h 1223"/>
                <a:gd name="T100" fmla="*/ 3473 w 895"/>
                <a:gd name="T101" fmla="*/ 1381 h 1223"/>
                <a:gd name="T102" fmla="*/ 3017 w 895"/>
                <a:gd name="T103" fmla="*/ 1557 h 1223"/>
                <a:gd name="T104" fmla="*/ 2656 w 895"/>
                <a:gd name="T105" fmla="*/ 1871 h 1223"/>
                <a:gd name="T106" fmla="*/ 2383 w 895"/>
                <a:gd name="T107" fmla="*/ 2336 h 1223"/>
                <a:gd name="T108" fmla="*/ 2291 w 895"/>
                <a:gd name="T109" fmla="*/ 285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1881" y="904"/>
              <a:ext cx="696" cy="1213"/>
            </a:xfrm>
            <a:custGeom>
              <a:avLst/>
              <a:gdLst>
                <a:gd name="T0" fmla="*/ 30 w 3316"/>
                <a:gd name="T1" fmla="*/ 17 h 5958"/>
                <a:gd name="T2" fmla="*/ 30 w 3316"/>
                <a:gd name="T3" fmla="*/ 18 h 5958"/>
                <a:gd name="T4" fmla="*/ 26 w 3316"/>
                <a:gd name="T5" fmla="*/ 17 h 5958"/>
                <a:gd name="T6" fmla="*/ 7 w 3316"/>
                <a:gd name="T7" fmla="*/ 19 h 5958"/>
                <a:gd name="T8" fmla="*/ 8 w 3316"/>
                <a:gd name="T9" fmla="*/ 17 h 5958"/>
                <a:gd name="T10" fmla="*/ 7 w 3316"/>
                <a:gd name="T11" fmla="*/ 18 h 5958"/>
                <a:gd name="T12" fmla="*/ 7 w 3316"/>
                <a:gd name="T13" fmla="*/ 14 h 5958"/>
                <a:gd name="T14" fmla="*/ 9 w 3316"/>
                <a:gd name="T15" fmla="*/ 9 h 5958"/>
                <a:gd name="T16" fmla="*/ 24 w 3316"/>
                <a:gd name="T17" fmla="*/ 14 h 5958"/>
                <a:gd name="T18" fmla="*/ 29 w 3316"/>
                <a:gd name="T19" fmla="*/ 17 h 5958"/>
                <a:gd name="T20" fmla="*/ 11 w 3316"/>
                <a:gd name="T21" fmla="*/ 46 h 5958"/>
                <a:gd name="T22" fmla="*/ 23 w 3316"/>
                <a:gd name="T23" fmla="*/ 11 h 5958"/>
                <a:gd name="T24" fmla="*/ 23 w 3316"/>
                <a:gd name="T25" fmla="*/ 13 h 5958"/>
                <a:gd name="T26" fmla="*/ 22 w 3316"/>
                <a:gd name="T27" fmla="*/ 12 h 5958"/>
                <a:gd name="T28" fmla="*/ 7 w 3316"/>
                <a:gd name="T29" fmla="*/ 42 h 5958"/>
                <a:gd name="T30" fmla="*/ 1 w 3316"/>
                <a:gd name="T31" fmla="*/ 18 h 5958"/>
                <a:gd name="T32" fmla="*/ 1 w 3316"/>
                <a:gd name="T33" fmla="*/ 17 h 5958"/>
                <a:gd name="T34" fmla="*/ 2 w 3316"/>
                <a:gd name="T35" fmla="*/ 17 h 5958"/>
                <a:gd name="T36" fmla="*/ 5 w 3316"/>
                <a:gd name="T37" fmla="*/ 18 h 5958"/>
                <a:gd name="T38" fmla="*/ 21 w 3316"/>
                <a:gd name="T39" fmla="*/ 17 h 5958"/>
                <a:gd name="T40" fmla="*/ 30 w 3316"/>
                <a:gd name="T41" fmla="*/ 20 h 5958"/>
                <a:gd name="T42" fmla="*/ 11 w 3316"/>
                <a:gd name="T43" fmla="*/ 20 h 5958"/>
                <a:gd name="T44" fmla="*/ 19 w 3316"/>
                <a:gd name="T45" fmla="*/ 18 h 5958"/>
                <a:gd name="T46" fmla="*/ 22 w 3316"/>
                <a:gd name="T47" fmla="*/ 26 h 5958"/>
                <a:gd name="T48" fmla="*/ 24 w 3316"/>
                <a:gd name="T49" fmla="*/ 18 h 5958"/>
                <a:gd name="T50" fmla="*/ 10 w 3316"/>
                <a:gd name="T51" fmla="*/ 19 h 5958"/>
                <a:gd name="T52" fmla="*/ 1 w 3316"/>
                <a:gd name="T53" fmla="*/ 19 h 5958"/>
                <a:gd name="T54" fmla="*/ 7 w 3316"/>
                <a:gd name="T55" fmla="*/ 43 h 5958"/>
                <a:gd name="T56" fmla="*/ 19 w 3316"/>
                <a:gd name="T57" fmla="*/ 42 h 5958"/>
                <a:gd name="T58" fmla="*/ 8 w 3316"/>
                <a:gd name="T59" fmla="*/ 21 h 5958"/>
                <a:gd name="T60" fmla="*/ 10 w 3316"/>
                <a:gd name="T61" fmla="*/ 42 h 5958"/>
                <a:gd name="T62" fmla="*/ 7 w 3316"/>
                <a:gd name="T63" fmla="*/ 34 h 5958"/>
                <a:gd name="T64" fmla="*/ 9 w 3316"/>
                <a:gd name="T65" fmla="*/ 40 h 5958"/>
                <a:gd name="T66" fmla="*/ 6 w 3316"/>
                <a:gd name="T67" fmla="*/ 34 h 5958"/>
                <a:gd name="T68" fmla="*/ 3 w 3316"/>
                <a:gd name="T69" fmla="*/ 22 h 5958"/>
                <a:gd name="T70" fmla="*/ 7 w 3316"/>
                <a:gd name="T71" fmla="*/ 27 h 5958"/>
                <a:gd name="T72" fmla="*/ 5 w 3316"/>
                <a:gd name="T73" fmla="*/ 27 h 5958"/>
                <a:gd name="T74" fmla="*/ 3 w 3316"/>
                <a:gd name="T75" fmla="*/ 22 h 5958"/>
                <a:gd name="T76" fmla="*/ 13 w 3316"/>
                <a:gd name="T77" fmla="*/ 36 h 5958"/>
                <a:gd name="T78" fmla="*/ 18 w 3316"/>
                <a:gd name="T79" fmla="*/ 30 h 5958"/>
                <a:gd name="T80" fmla="*/ 14 w 3316"/>
                <a:gd name="T81" fmla="*/ 39 h 5958"/>
                <a:gd name="T82" fmla="*/ 19 w 3316"/>
                <a:gd name="T83" fmla="*/ 24 h 5958"/>
                <a:gd name="T84" fmla="*/ 12 w 3316"/>
                <a:gd name="T85" fmla="*/ 30 h 5958"/>
                <a:gd name="T86" fmla="*/ 8 w 3316"/>
                <a:gd name="T87" fmla="*/ 17 h 5958"/>
                <a:gd name="T88" fmla="*/ 7 w 3316"/>
                <a:gd name="T89" fmla="*/ 18 h 5958"/>
                <a:gd name="T90" fmla="*/ 7 w 3316"/>
                <a:gd name="T91" fmla="*/ 17 h 5958"/>
                <a:gd name="T92" fmla="*/ 9 w 3316"/>
                <a:gd name="T93" fmla="*/ 12 h 5958"/>
                <a:gd name="T94" fmla="*/ 8 w 3316"/>
                <a:gd name="T95" fmla="*/ 13 h 5958"/>
                <a:gd name="T96" fmla="*/ 8 w 3316"/>
                <a:gd name="T97" fmla="*/ 12 h 5958"/>
                <a:gd name="T98" fmla="*/ 16 w 3316"/>
                <a:gd name="T99" fmla="*/ 3 h 5958"/>
                <a:gd name="T100" fmla="*/ 14 w 3316"/>
                <a:gd name="T101" fmla="*/ 3 h 5958"/>
                <a:gd name="T102" fmla="*/ 16 w 3316"/>
                <a:gd name="T103" fmla="*/ 0 h 5958"/>
                <a:gd name="T104" fmla="*/ 15 w 3316"/>
                <a:gd name="T105" fmla="*/ 1 h 5958"/>
                <a:gd name="T106" fmla="*/ 14 w 3316"/>
                <a:gd name="T107" fmla="*/ 1 h 5958"/>
                <a:gd name="T108" fmla="*/ 21 w 3316"/>
                <a:gd name="T109" fmla="*/ 7 h 5958"/>
                <a:gd name="T110" fmla="*/ 13 w 3316"/>
                <a:gd name="T111" fmla="*/ 4 h 5958"/>
                <a:gd name="T112" fmla="*/ 22 w 3316"/>
                <a:gd name="T113" fmla="*/ 7 h 5958"/>
                <a:gd name="T114" fmla="*/ 12 w 3316"/>
                <a:gd name="T115" fmla="*/ 10 h 5958"/>
                <a:gd name="T116" fmla="*/ 16 w 3316"/>
                <a:gd name="T117" fmla="*/ 13 h 5958"/>
                <a:gd name="T118" fmla="*/ 18 w 3316"/>
                <a:gd name="T119" fmla="*/ 10 h 5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316"/>
                <a:gd name="T181" fmla="*/ 0 h 5958"/>
                <a:gd name="T182" fmla="*/ 3316 w 3316"/>
                <a:gd name="T183" fmla="*/ 5958 h 595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</a:gra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621" y="724"/>
              <a:ext cx="419" cy="426"/>
            </a:xfrm>
            <a:custGeom>
              <a:avLst/>
              <a:gdLst>
                <a:gd name="T0" fmla="*/ 46 w 895"/>
                <a:gd name="T1" fmla="*/ 0 h 1223"/>
                <a:gd name="T2" fmla="*/ 59 w 895"/>
                <a:gd name="T3" fmla="*/ 0 h 1223"/>
                <a:gd name="T4" fmla="*/ 69 w 895"/>
                <a:gd name="T5" fmla="*/ 2 h 1223"/>
                <a:gd name="T6" fmla="*/ 77 w 895"/>
                <a:gd name="T7" fmla="*/ 3 h 1223"/>
                <a:gd name="T8" fmla="*/ 84 w 895"/>
                <a:gd name="T9" fmla="*/ 6 h 1223"/>
                <a:gd name="T10" fmla="*/ 88 w 895"/>
                <a:gd name="T11" fmla="*/ 10 h 1223"/>
                <a:gd name="T12" fmla="*/ 91 w 895"/>
                <a:gd name="T13" fmla="*/ 14 h 1223"/>
                <a:gd name="T14" fmla="*/ 92 w 895"/>
                <a:gd name="T15" fmla="*/ 20 h 1223"/>
                <a:gd name="T16" fmla="*/ 90 w 895"/>
                <a:gd name="T17" fmla="*/ 27 h 1223"/>
                <a:gd name="T18" fmla="*/ 87 w 895"/>
                <a:gd name="T19" fmla="*/ 35 h 1223"/>
                <a:gd name="T20" fmla="*/ 81 w 895"/>
                <a:gd name="T21" fmla="*/ 41 h 1223"/>
                <a:gd name="T22" fmla="*/ 76 w 895"/>
                <a:gd name="T23" fmla="*/ 45 h 1223"/>
                <a:gd name="T24" fmla="*/ 70 w 895"/>
                <a:gd name="T25" fmla="*/ 48 h 1223"/>
                <a:gd name="T26" fmla="*/ 63 w 895"/>
                <a:gd name="T27" fmla="*/ 50 h 1223"/>
                <a:gd name="T28" fmla="*/ 55 w 895"/>
                <a:gd name="T29" fmla="*/ 52 h 1223"/>
                <a:gd name="T30" fmla="*/ 46 w 895"/>
                <a:gd name="T31" fmla="*/ 52 h 1223"/>
                <a:gd name="T32" fmla="*/ 36 w 895"/>
                <a:gd name="T33" fmla="*/ 51 h 1223"/>
                <a:gd name="T34" fmla="*/ 26 w 895"/>
                <a:gd name="T35" fmla="*/ 49 h 1223"/>
                <a:gd name="T36" fmla="*/ 18 w 895"/>
                <a:gd name="T37" fmla="*/ 46 h 1223"/>
                <a:gd name="T38" fmla="*/ 11 w 895"/>
                <a:gd name="T39" fmla="*/ 41 h 1223"/>
                <a:gd name="T40" fmla="*/ 5 w 895"/>
                <a:gd name="T41" fmla="*/ 35 h 1223"/>
                <a:gd name="T42" fmla="*/ 1 w 895"/>
                <a:gd name="T43" fmla="*/ 27 h 1223"/>
                <a:gd name="T44" fmla="*/ 0 w 895"/>
                <a:gd name="T45" fmla="*/ 20 h 1223"/>
                <a:gd name="T46" fmla="*/ 1 w 895"/>
                <a:gd name="T47" fmla="*/ 14 h 1223"/>
                <a:gd name="T48" fmla="*/ 3 w 895"/>
                <a:gd name="T49" fmla="*/ 10 h 1223"/>
                <a:gd name="T50" fmla="*/ 8 w 895"/>
                <a:gd name="T51" fmla="*/ 6 h 1223"/>
                <a:gd name="T52" fmla="*/ 15 w 895"/>
                <a:gd name="T53" fmla="*/ 3 h 1223"/>
                <a:gd name="T54" fmla="*/ 23 w 895"/>
                <a:gd name="T55" fmla="*/ 2 h 1223"/>
                <a:gd name="T56" fmla="*/ 34 w 895"/>
                <a:gd name="T57" fmla="*/ 0 h 1223"/>
                <a:gd name="T58" fmla="*/ 46 w 895"/>
                <a:gd name="T59" fmla="*/ 0 h 1223"/>
                <a:gd name="T60" fmla="*/ 26 w 895"/>
                <a:gd name="T61" fmla="*/ 24 h 1223"/>
                <a:gd name="T62" fmla="*/ 26 w 895"/>
                <a:gd name="T63" fmla="*/ 25 h 1223"/>
                <a:gd name="T64" fmla="*/ 27 w 895"/>
                <a:gd name="T65" fmla="*/ 29 h 1223"/>
                <a:gd name="T66" fmla="*/ 29 w 895"/>
                <a:gd name="T67" fmla="*/ 33 h 1223"/>
                <a:gd name="T68" fmla="*/ 32 w 895"/>
                <a:gd name="T69" fmla="*/ 36 h 1223"/>
                <a:gd name="T70" fmla="*/ 37 w 895"/>
                <a:gd name="T71" fmla="*/ 39 h 1223"/>
                <a:gd name="T72" fmla="*/ 41 w 895"/>
                <a:gd name="T73" fmla="*/ 40 h 1223"/>
                <a:gd name="T74" fmla="*/ 46 w 895"/>
                <a:gd name="T75" fmla="*/ 41 h 1223"/>
                <a:gd name="T76" fmla="*/ 51 w 895"/>
                <a:gd name="T77" fmla="*/ 40 h 1223"/>
                <a:gd name="T78" fmla="*/ 56 w 895"/>
                <a:gd name="T79" fmla="*/ 39 h 1223"/>
                <a:gd name="T80" fmla="*/ 59 w 895"/>
                <a:gd name="T81" fmla="*/ 36 h 1223"/>
                <a:gd name="T82" fmla="*/ 63 w 895"/>
                <a:gd name="T83" fmla="*/ 33 h 1223"/>
                <a:gd name="T84" fmla="*/ 65 w 895"/>
                <a:gd name="T85" fmla="*/ 29 h 1223"/>
                <a:gd name="T86" fmla="*/ 66 w 895"/>
                <a:gd name="T87" fmla="*/ 25 h 1223"/>
                <a:gd name="T88" fmla="*/ 66 w 895"/>
                <a:gd name="T89" fmla="*/ 24 h 1223"/>
                <a:gd name="T90" fmla="*/ 64 w 895"/>
                <a:gd name="T91" fmla="*/ 20 h 1223"/>
                <a:gd name="T92" fmla="*/ 62 w 895"/>
                <a:gd name="T93" fmla="*/ 16 h 1223"/>
                <a:gd name="T94" fmla="*/ 58 w 895"/>
                <a:gd name="T95" fmla="*/ 13 h 1223"/>
                <a:gd name="T96" fmla="*/ 52 w 895"/>
                <a:gd name="T97" fmla="*/ 11 h 1223"/>
                <a:gd name="T98" fmla="*/ 45 w 895"/>
                <a:gd name="T99" fmla="*/ 11 h 1223"/>
                <a:gd name="T100" fmla="*/ 39 w 895"/>
                <a:gd name="T101" fmla="*/ 11 h 1223"/>
                <a:gd name="T102" fmla="*/ 34 w 895"/>
                <a:gd name="T103" fmla="*/ 13 h 1223"/>
                <a:gd name="T104" fmla="*/ 30 w 895"/>
                <a:gd name="T105" fmla="*/ 16 h 1223"/>
                <a:gd name="T106" fmla="*/ 27 w 895"/>
                <a:gd name="T107" fmla="*/ 20 h 1223"/>
                <a:gd name="T108" fmla="*/ 26 w 895"/>
                <a:gd name="T109" fmla="*/ 24 h 122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5"/>
                <a:gd name="T166" fmla="*/ 0 h 1223"/>
                <a:gd name="T167" fmla="*/ 895 w 895"/>
                <a:gd name="T168" fmla="*/ 1223 h 122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341" y="364"/>
              <a:ext cx="180" cy="304"/>
            </a:xfrm>
            <a:custGeom>
              <a:avLst/>
              <a:gdLst>
                <a:gd name="T0" fmla="*/ 0 w 448"/>
                <a:gd name="T1" fmla="*/ 0 h 871"/>
                <a:gd name="T2" fmla="*/ 25 w 448"/>
                <a:gd name="T3" fmla="*/ 0 h 871"/>
                <a:gd name="T4" fmla="*/ 29 w 448"/>
                <a:gd name="T5" fmla="*/ 8 h 871"/>
                <a:gd name="T6" fmla="*/ 12 w 448"/>
                <a:gd name="T7" fmla="*/ 8 h 871"/>
                <a:gd name="T8" fmla="*/ 12 w 448"/>
                <a:gd name="T9" fmla="*/ 37 h 871"/>
                <a:gd name="T10" fmla="*/ 0 w 448"/>
                <a:gd name="T11" fmla="*/ 37 h 871"/>
                <a:gd name="T12" fmla="*/ 0 w 448"/>
                <a:gd name="T13" fmla="*/ 0 h 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48"/>
                <a:gd name="T22" fmla="*/ 0 h 871"/>
                <a:gd name="T23" fmla="*/ 448 w 448"/>
                <a:gd name="T24" fmla="*/ 871 h 8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881" y="184"/>
              <a:ext cx="299" cy="304"/>
            </a:xfrm>
            <a:custGeom>
              <a:avLst/>
              <a:gdLst>
                <a:gd name="T0" fmla="*/ 31 w 661"/>
                <a:gd name="T1" fmla="*/ 0 h 900"/>
                <a:gd name="T2" fmla="*/ 39 w 661"/>
                <a:gd name="T3" fmla="*/ 0 h 900"/>
                <a:gd name="T4" fmla="*/ 46 w 661"/>
                <a:gd name="T5" fmla="*/ 1 h 900"/>
                <a:gd name="T6" fmla="*/ 52 w 661"/>
                <a:gd name="T7" fmla="*/ 2 h 900"/>
                <a:gd name="T8" fmla="*/ 56 w 661"/>
                <a:gd name="T9" fmla="*/ 4 h 900"/>
                <a:gd name="T10" fmla="*/ 59 w 661"/>
                <a:gd name="T11" fmla="*/ 6 h 900"/>
                <a:gd name="T12" fmla="*/ 61 w 661"/>
                <a:gd name="T13" fmla="*/ 9 h 900"/>
                <a:gd name="T14" fmla="*/ 61 w 661"/>
                <a:gd name="T15" fmla="*/ 13 h 900"/>
                <a:gd name="T16" fmla="*/ 60 w 661"/>
                <a:gd name="T17" fmla="*/ 19 h 900"/>
                <a:gd name="T18" fmla="*/ 58 w 661"/>
                <a:gd name="T19" fmla="*/ 23 h 900"/>
                <a:gd name="T20" fmla="*/ 54 w 661"/>
                <a:gd name="T21" fmla="*/ 27 h 900"/>
                <a:gd name="T22" fmla="*/ 49 w 661"/>
                <a:gd name="T23" fmla="*/ 31 h 900"/>
                <a:gd name="T24" fmla="*/ 44 w 661"/>
                <a:gd name="T25" fmla="*/ 33 h 900"/>
                <a:gd name="T26" fmla="*/ 38 w 661"/>
                <a:gd name="T27" fmla="*/ 34 h 900"/>
                <a:gd name="T28" fmla="*/ 31 w 661"/>
                <a:gd name="T29" fmla="*/ 35 h 900"/>
                <a:gd name="T30" fmla="*/ 24 w 661"/>
                <a:gd name="T31" fmla="*/ 34 h 900"/>
                <a:gd name="T32" fmla="*/ 17 w 661"/>
                <a:gd name="T33" fmla="*/ 33 h 900"/>
                <a:gd name="T34" fmla="*/ 12 w 661"/>
                <a:gd name="T35" fmla="*/ 31 h 900"/>
                <a:gd name="T36" fmla="*/ 7 w 661"/>
                <a:gd name="T37" fmla="*/ 28 h 900"/>
                <a:gd name="T38" fmla="*/ 3 w 661"/>
                <a:gd name="T39" fmla="*/ 23 h 900"/>
                <a:gd name="T40" fmla="*/ 1 w 661"/>
                <a:gd name="T41" fmla="*/ 18 h 900"/>
                <a:gd name="T42" fmla="*/ 0 w 661"/>
                <a:gd name="T43" fmla="*/ 13 h 900"/>
                <a:gd name="T44" fmla="*/ 1 w 661"/>
                <a:gd name="T45" fmla="*/ 9 h 900"/>
                <a:gd name="T46" fmla="*/ 3 w 661"/>
                <a:gd name="T47" fmla="*/ 6 h 900"/>
                <a:gd name="T48" fmla="*/ 6 w 661"/>
                <a:gd name="T49" fmla="*/ 4 h 900"/>
                <a:gd name="T50" fmla="*/ 10 w 661"/>
                <a:gd name="T51" fmla="*/ 2 h 900"/>
                <a:gd name="T52" fmla="*/ 15 w 661"/>
                <a:gd name="T53" fmla="*/ 1 h 900"/>
                <a:gd name="T54" fmla="*/ 23 w 661"/>
                <a:gd name="T55" fmla="*/ 0 h 900"/>
                <a:gd name="T56" fmla="*/ 31 w 661"/>
                <a:gd name="T57" fmla="*/ 0 h 900"/>
                <a:gd name="T58" fmla="*/ 17 w 661"/>
                <a:gd name="T59" fmla="*/ 16 h 900"/>
                <a:gd name="T60" fmla="*/ 17 w 661"/>
                <a:gd name="T61" fmla="*/ 17 h 900"/>
                <a:gd name="T62" fmla="*/ 19 w 661"/>
                <a:gd name="T63" fmla="*/ 21 h 900"/>
                <a:gd name="T64" fmla="*/ 21 w 661"/>
                <a:gd name="T65" fmla="*/ 24 h 900"/>
                <a:gd name="T66" fmla="*/ 24 w 661"/>
                <a:gd name="T67" fmla="*/ 26 h 900"/>
                <a:gd name="T68" fmla="*/ 28 w 661"/>
                <a:gd name="T69" fmla="*/ 27 h 900"/>
                <a:gd name="T70" fmla="*/ 31 w 661"/>
                <a:gd name="T71" fmla="*/ 27 h 900"/>
                <a:gd name="T72" fmla="*/ 34 w 661"/>
                <a:gd name="T73" fmla="*/ 27 h 900"/>
                <a:gd name="T74" fmla="*/ 37 w 661"/>
                <a:gd name="T75" fmla="*/ 26 h 900"/>
                <a:gd name="T76" fmla="*/ 40 w 661"/>
                <a:gd name="T77" fmla="*/ 24 h 900"/>
                <a:gd name="T78" fmla="*/ 43 w 661"/>
                <a:gd name="T79" fmla="*/ 21 h 900"/>
                <a:gd name="T80" fmla="*/ 44 w 661"/>
                <a:gd name="T81" fmla="*/ 17 h 900"/>
                <a:gd name="T82" fmla="*/ 44 w 661"/>
                <a:gd name="T83" fmla="*/ 16 h 900"/>
                <a:gd name="T84" fmla="*/ 43 w 661"/>
                <a:gd name="T85" fmla="*/ 13 h 900"/>
                <a:gd name="T86" fmla="*/ 41 w 661"/>
                <a:gd name="T87" fmla="*/ 11 h 900"/>
                <a:gd name="T88" fmla="*/ 38 w 661"/>
                <a:gd name="T89" fmla="*/ 9 h 900"/>
                <a:gd name="T90" fmla="*/ 35 w 661"/>
                <a:gd name="T91" fmla="*/ 8 h 900"/>
                <a:gd name="T92" fmla="*/ 30 w 661"/>
                <a:gd name="T93" fmla="*/ 7 h 900"/>
                <a:gd name="T94" fmla="*/ 26 w 661"/>
                <a:gd name="T95" fmla="*/ 8 h 900"/>
                <a:gd name="T96" fmla="*/ 23 w 661"/>
                <a:gd name="T97" fmla="*/ 9 h 900"/>
                <a:gd name="T98" fmla="*/ 20 w 661"/>
                <a:gd name="T99" fmla="*/ 11 h 900"/>
                <a:gd name="T100" fmla="*/ 18 w 661"/>
                <a:gd name="T101" fmla="*/ 13 h 900"/>
                <a:gd name="T102" fmla="*/ 17 w 661"/>
                <a:gd name="T103" fmla="*/ 16 h 9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1"/>
                <a:gd name="T157" fmla="*/ 0 h 900"/>
                <a:gd name="T158" fmla="*/ 661 w 661"/>
                <a:gd name="T159" fmla="*/ 900 h 9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01" y="184"/>
              <a:ext cx="239" cy="304"/>
            </a:xfrm>
            <a:custGeom>
              <a:avLst/>
              <a:gdLst>
                <a:gd name="T0" fmla="*/ 0 w 547"/>
                <a:gd name="T1" fmla="*/ 22 h 1009"/>
                <a:gd name="T2" fmla="*/ 0 w 547"/>
                <a:gd name="T3" fmla="*/ 0 h 1009"/>
                <a:gd name="T4" fmla="*/ 14 w 547"/>
                <a:gd name="T5" fmla="*/ 0 h 1009"/>
                <a:gd name="T6" fmla="*/ 14 w 547"/>
                <a:gd name="T7" fmla="*/ 8 h 1009"/>
                <a:gd name="T8" fmla="*/ 31 w 547"/>
                <a:gd name="T9" fmla="*/ 8 h 1009"/>
                <a:gd name="T10" fmla="*/ 31 w 547"/>
                <a:gd name="T11" fmla="*/ 0 h 1009"/>
                <a:gd name="T12" fmla="*/ 45 w 547"/>
                <a:gd name="T13" fmla="*/ 0 h 1009"/>
                <a:gd name="T14" fmla="*/ 45 w 547"/>
                <a:gd name="T15" fmla="*/ 24 h 1009"/>
                <a:gd name="T16" fmla="*/ 31 w 547"/>
                <a:gd name="T17" fmla="*/ 24 h 1009"/>
                <a:gd name="T18" fmla="*/ 31 w 547"/>
                <a:gd name="T19" fmla="*/ 13 h 1009"/>
                <a:gd name="T20" fmla="*/ 14 w 547"/>
                <a:gd name="T21" fmla="*/ 13 h 1009"/>
                <a:gd name="T22" fmla="*/ 14 w 547"/>
                <a:gd name="T23" fmla="*/ 22 h 1009"/>
                <a:gd name="T24" fmla="*/ 14 w 547"/>
                <a:gd name="T25" fmla="*/ 23 h 1009"/>
                <a:gd name="T26" fmla="*/ 15 w 547"/>
                <a:gd name="T27" fmla="*/ 24 h 1009"/>
                <a:gd name="T28" fmla="*/ 15 w 547"/>
                <a:gd name="T29" fmla="*/ 24 h 1009"/>
                <a:gd name="T30" fmla="*/ 16 w 547"/>
                <a:gd name="T31" fmla="*/ 24 h 1009"/>
                <a:gd name="T32" fmla="*/ 4 w 547"/>
                <a:gd name="T33" fmla="*/ 28 h 1009"/>
                <a:gd name="T34" fmla="*/ 3 w 547"/>
                <a:gd name="T35" fmla="*/ 27 h 1009"/>
                <a:gd name="T36" fmla="*/ 2 w 547"/>
                <a:gd name="T37" fmla="*/ 26 h 1009"/>
                <a:gd name="T38" fmla="*/ 1 w 547"/>
                <a:gd name="T39" fmla="*/ 25 h 1009"/>
                <a:gd name="T40" fmla="*/ 0 w 547"/>
                <a:gd name="T41" fmla="*/ 24 h 1009"/>
                <a:gd name="T42" fmla="*/ 0 w 547"/>
                <a:gd name="T43" fmla="*/ 22 h 10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7"/>
                <a:gd name="T67" fmla="*/ 0 h 1009"/>
                <a:gd name="T68" fmla="*/ 547 w 547"/>
                <a:gd name="T69" fmla="*/ 1009 h 10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3141" y="544"/>
              <a:ext cx="299" cy="304"/>
            </a:xfrm>
            <a:custGeom>
              <a:avLst/>
              <a:gdLst>
                <a:gd name="T0" fmla="*/ 33 w 557"/>
                <a:gd name="T1" fmla="*/ 17 h 1004"/>
                <a:gd name="T2" fmla="*/ 35 w 557"/>
                <a:gd name="T3" fmla="*/ 17 h 1004"/>
                <a:gd name="T4" fmla="*/ 38 w 557"/>
                <a:gd name="T5" fmla="*/ 17 h 1004"/>
                <a:gd name="T6" fmla="*/ 41 w 557"/>
                <a:gd name="T7" fmla="*/ 17 h 1004"/>
                <a:gd name="T8" fmla="*/ 46 w 557"/>
                <a:gd name="T9" fmla="*/ 16 h 1004"/>
                <a:gd name="T10" fmla="*/ 50 w 557"/>
                <a:gd name="T11" fmla="*/ 15 h 1004"/>
                <a:gd name="T12" fmla="*/ 52 w 557"/>
                <a:gd name="T13" fmla="*/ 15 h 1004"/>
                <a:gd name="T14" fmla="*/ 52 w 557"/>
                <a:gd name="T15" fmla="*/ 15 h 1004"/>
                <a:gd name="T16" fmla="*/ 53 w 557"/>
                <a:gd name="T17" fmla="*/ 14 h 1004"/>
                <a:gd name="T18" fmla="*/ 52 w 557"/>
                <a:gd name="T19" fmla="*/ 14 h 1004"/>
                <a:gd name="T20" fmla="*/ 52 w 557"/>
                <a:gd name="T21" fmla="*/ 13 h 1004"/>
                <a:gd name="T22" fmla="*/ 49 w 557"/>
                <a:gd name="T23" fmla="*/ 13 h 1004"/>
                <a:gd name="T24" fmla="*/ 48 w 557"/>
                <a:gd name="T25" fmla="*/ 13 h 1004"/>
                <a:gd name="T26" fmla="*/ 45 w 557"/>
                <a:gd name="T27" fmla="*/ 13 h 1004"/>
                <a:gd name="T28" fmla="*/ 41 w 557"/>
                <a:gd name="T29" fmla="*/ 13 h 1004"/>
                <a:gd name="T30" fmla="*/ 39 w 557"/>
                <a:gd name="T31" fmla="*/ 13 h 1004"/>
                <a:gd name="T32" fmla="*/ 37 w 557"/>
                <a:gd name="T33" fmla="*/ 14 h 1004"/>
                <a:gd name="T34" fmla="*/ 34 w 557"/>
                <a:gd name="T35" fmla="*/ 14 h 1004"/>
                <a:gd name="T36" fmla="*/ 34 w 557"/>
                <a:gd name="T37" fmla="*/ 15 h 1004"/>
                <a:gd name="T38" fmla="*/ 33 w 557"/>
                <a:gd name="T39" fmla="*/ 16 h 1004"/>
                <a:gd name="T40" fmla="*/ 33 w 557"/>
                <a:gd name="T41" fmla="*/ 17 h 1004"/>
                <a:gd name="T42" fmla="*/ 52 w 557"/>
                <a:gd name="T43" fmla="*/ 22 h 1004"/>
                <a:gd name="T44" fmla="*/ 83 w 557"/>
                <a:gd name="T45" fmla="*/ 22 h 1004"/>
                <a:gd name="T46" fmla="*/ 72 w 557"/>
                <a:gd name="T47" fmla="*/ 28 h 1004"/>
                <a:gd name="T48" fmla="*/ 54 w 557"/>
                <a:gd name="T49" fmla="*/ 28 h 1004"/>
                <a:gd name="T50" fmla="*/ 41 w 557"/>
                <a:gd name="T51" fmla="*/ 28 h 1004"/>
                <a:gd name="T52" fmla="*/ 30 w 557"/>
                <a:gd name="T53" fmla="*/ 27 h 1004"/>
                <a:gd name="T54" fmla="*/ 20 w 557"/>
                <a:gd name="T55" fmla="*/ 25 h 1004"/>
                <a:gd name="T56" fmla="*/ 12 w 557"/>
                <a:gd name="T57" fmla="*/ 23 h 1004"/>
                <a:gd name="T58" fmla="*/ 5 w 557"/>
                <a:gd name="T59" fmla="*/ 21 h 1004"/>
                <a:gd name="T60" fmla="*/ 2 w 557"/>
                <a:gd name="T61" fmla="*/ 18 h 1004"/>
                <a:gd name="T62" fmla="*/ 0 w 557"/>
                <a:gd name="T63" fmla="*/ 15 h 1004"/>
                <a:gd name="T64" fmla="*/ 1 w 557"/>
                <a:gd name="T65" fmla="*/ 13 h 1004"/>
                <a:gd name="T66" fmla="*/ 3 w 557"/>
                <a:gd name="T67" fmla="*/ 11 h 1004"/>
                <a:gd name="T68" fmla="*/ 7 w 557"/>
                <a:gd name="T69" fmla="*/ 9 h 1004"/>
                <a:gd name="T70" fmla="*/ 13 w 557"/>
                <a:gd name="T71" fmla="*/ 8 h 1004"/>
                <a:gd name="T72" fmla="*/ 20 w 557"/>
                <a:gd name="T73" fmla="*/ 8 h 1004"/>
                <a:gd name="T74" fmla="*/ 29 w 557"/>
                <a:gd name="T75" fmla="*/ 7 h 1004"/>
                <a:gd name="T76" fmla="*/ 41 w 557"/>
                <a:gd name="T77" fmla="*/ 7 h 1004"/>
                <a:gd name="T78" fmla="*/ 55 w 557"/>
                <a:gd name="T79" fmla="*/ 7 h 1004"/>
                <a:gd name="T80" fmla="*/ 67 w 557"/>
                <a:gd name="T81" fmla="*/ 8 h 1004"/>
                <a:gd name="T82" fmla="*/ 75 w 557"/>
                <a:gd name="T83" fmla="*/ 8 h 1004"/>
                <a:gd name="T84" fmla="*/ 82 w 557"/>
                <a:gd name="T85" fmla="*/ 9 h 1004"/>
                <a:gd name="T86" fmla="*/ 85 w 557"/>
                <a:gd name="T87" fmla="*/ 11 h 1004"/>
                <a:gd name="T88" fmla="*/ 86 w 557"/>
                <a:gd name="T89" fmla="*/ 13 h 1004"/>
                <a:gd name="T90" fmla="*/ 85 w 557"/>
                <a:gd name="T91" fmla="*/ 15 h 1004"/>
                <a:gd name="T92" fmla="*/ 83 w 557"/>
                <a:gd name="T93" fmla="*/ 17 h 1004"/>
                <a:gd name="T94" fmla="*/ 77 w 557"/>
                <a:gd name="T95" fmla="*/ 18 h 1004"/>
                <a:gd name="T96" fmla="*/ 66 w 557"/>
                <a:gd name="T97" fmla="*/ 20 h 1004"/>
                <a:gd name="T98" fmla="*/ 52 w 557"/>
                <a:gd name="T99" fmla="*/ 22 h 1004"/>
                <a:gd name="T100" fmla="*/ 49 w 557"/>
                <a:gd name="T101" fmla="*/ 5 h 1004"/>
                <a:gd name="T102" fmla="*/ 49 w 557"/>
                <a:gd name="T103" fmla="*/ 0 h 1004"/>
                <a:gd name="T104" fmla="*/ 74 w 557"/>
                <a:gd name="T105" fmla="*/ 0 h 1004"/>
                <a:gd name="T106" fmla="*/ 74 w 557"/>
                <a:gd name="T107" fmla="*/ 5 h 1004"/>
                <a:gd name="T108" fmla="*/ 49 w 557"/>
                <a:gd name="T109" fmla="*/ 5 h 1004"/>
                <a:gd name="T110" fmla="*/ 37 w 557"/>
                <a:gd name="T111" fmla="*/ 5 h 1004"/>
                <a:gd name="T112" fmla="*/ 12 w 557"/>
                <a:gd name="T113" fmla="*/ 5 h 1004"/>
                <a:gd name="T114" fmla="*/ 12 w 557"/>
                <a:gd name="T115" fmla="*/ 0 h 1004"/>
                <a:gd name="T116" fmla="*/ 37 w 557"/>
                <a:gd name="T117" fmla="*/ 0 h 1004"/>
                <a:gd name="T118" fmla="*/ 37 w 557"/>
                <a:gd name="T119" fmla="*/ 5 h 10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57"/>
                <a:gd name="T181" fmla="*/ 0 h 1004"/>
                <a:gd name="T182" fmla="*/ 557 w 557"/>
                <a:gd name="T183" fmla="*/ 1004 h 10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3861" y="904"/>
              <a:ext cx="239" cy="243"/>
            </a:xfrm>
            <a:custGeom>
              <a:avLst/>
              <a:gdLst>
                <a:gd name="T0" fmla="*/ 0 w 647"/>
                <a:gd name="T1" fmla="*/ 23 h 791"/>
                <a:gd name="T2" fmla="*/ 0 w 647"/>
                <a:gd name="T3" fmla="*/ 0 h 791"/>
                <a:gd name="T4" fmla="*/ 10 w 647"/>
                <a:gd name="T5" fmla="*/ 0 h 791"/>
                <a:gd name="T6" fmla="*/ 10 w 647"/>
                <a:gd name="T7" fmla="*/ 10 h 791"/>
                <a:gd name="T8" fmla="*/ 20 w 647"/>
                <a:gd name="T9" fmla="*/ 0 h 791"/>
                <a:gd name="T10" fmla="*/ 31 w 647"/>
                <a:gd name="T11" fmla="*/ 0 h 791"/>
                <a:gd name="T12" fmla="*/ 20 w 647"/>
                <a:gd name="T13" fmla="*/ 10 h 791"/>
                <a:gd name="T14" fmla="*/ 33 w 647"/>
                <a:gd name="T15" fmla="*/ 23 h 791"/>
                <a:gd name="T16" fmla="*/ 21 w 647"/>
                <a:gd name="T17" fmla="*/ 23 h 791"/>
                <a:gd name="T18" fmla="*/ 10 w 647"/>
                <a:gd name="T19" fmla="*/ 11 h 791"/>
                <a:gd name="T20" fmla="*/ 10 w 647"/>
                <a:gd name="T21" fmla="*/ 23 h 791"/>
                <a:gd name="T22" fmla="*/ 0 w 647"/>
                <a:gd name="T23" fmla="*/ 23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47"/>
                <a:gd name="T37" fmla="*/ 0 h 791"/>
                <a:gd name="T38" fmla="*/ 647 w 647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0">
              <a:solidFill>
                <a:srgbClr val="FF3399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41" y="1444"/>
              <a:ext cx="3939" cy="1611"/>
            </a:xfrm>
            <a:custGeom>
              <a:avLst/>
              <a:gdLst>
                <a:gd name="T0" fmla="*/ 331 w 9479"/>
                <a:gd name="T1" fmla="*/ 287 h 3813"/>
                <a:gd name="T2" fmla="*/ 554 w 9479"/>
                <a:gd name="T3" fmla="*/ 281 h 3813"/>
                <a:gd name="T4" fmla="*/ 384 w 9479"/>
                <a:gd name="T5" fmla="*/ 278 h 3813"/>
                <a:gd name="T6" fmla="*/ 582 w 9479"/>
                <a:gd name="T7" fmla="*/ 223 h 3813"/>
                <a:gd name="T8" fmla="*/ 607 w 9479"/>
                <a:gd name="T9" fmla="*/ 211 h 3813"/>
                <a:gd name="T10" fmla="*/ 460 w 9479"/>
                <a:gd name="T11" fmla="*/ 245 h 3813"/>
                <a:gd name="T12" fmla="*/ 435 w 9479"/>
                <a:gd name="T13" fmla="*/ 238 h 3813"/>
                <a:gd name="T14" fmla="*/ 457 w 9479"/>
                <a:gd name="T15" fmla="*/ 222 h 3813"/>
                <a:gd name="T16" fmla="*/ 406 w 9479"/>
                <a:gd name="T17" fmla="*/ 245 h 3813"/>
                <a:gd name="T18" fmla="*/ 455 w 9479"/>
                <a:gd name="T19" fmla="*/ 196 h 3813"/>
                <a:gd name="T20" fmla="*/ 604 w 9479"/>
                <a:gd name="T21" fmla="*/ 71 h 3813"/>
                <a:gd name="T22" fmla="*/ 605 w 9479"/>
                <a:gd name="T23" fmla="*/ 65 h 3813"/>
                <a:gd name="T24" fmla="*/ 459 w 9479"/>
                <a:gd name="T25" fmla="*/ 182 h 3813"/>
                <a:gd name="T26" fmla="*/ 413 w 9479"/>
                <a:gd name="T27" fmla="*/ 212 h 3813"/>
                <a:gd name="T28" fmla="*/ 465 w 9479"/>
                <a:gd name="T29" fmla="*/ 147 h 3813"/>
                <a:gd name="T30" fmla="*/ 393 w 9479"/>
                <a:gd name="T31" fmla="*/ 221 h 3813"/>
                <a:gd name="T32" fmla="*/ 458 w 9479"/>
                <a:gd name="T33" fmla="*/ 134 h 3813"/>
                <a:gd name="T34" fmla="*/ 519 w 9479"/>
                <a:gd name="T35" fmla="*/ 50 h 3813"/>
                <a:gd name="T36" fmla="*/ 488 w 9479"/>
                <a:gd name="T37" fmla="*/ 85 h 3813"/>
                <a:gd name="T38" fmla="*/ 370 w 9479"/>
                <a:gd name="T39" fmla="*/ 240 h 3813"/>
                <a:gd name="T40" fmla="*/ 447 w 9479"/>
                <a:gd name="T41" fmla="*/ 81 h 3813"/>
                <a:gd name="T42" fmla="*/ 396 w 9479"/>
                <a:gd name="T43" fmla="*/ 171 h 3813"/>
                <a:gd name="T44" fmla="*/ 390 w 9479"/>
                <a:gd name="T45" fmla="*/ 175 h 3813"/>
                <a:gd name="T46" fmla="*/ 423 w 9479"/>
                <a:gd name="T47" fmla="*/ 92 h 3813"/>
                <a:gd name="T48" fmla="*/ 407 w 9479"/>
                <a:gd name="T49" fmla="*/ 119 h 3813"/>
                <a:gd name="T50" fmla="*/ 348 w 9479"/>
                <a:gd name="T51" fmla="*/ 257 h 3813"/>
                <a:gd name="T52" fmla="*/ 368 w 9479"/>
                <a:gd name="T53" fmla="*/ 104 h 3813"/>
                <a:gd name="T54" fmla="*/ 354 w 9479"/>
                <a:gd name="T55" fmla="*/ 171 h 3813"/>
                <a:gd name="T56" fmla="*/ 344 w 9479"/>
                <a:gd name="T57" fmla="*/ 237 h 3813"/>
                <a:gd name="T58" fmla="*/ 343 w 9479"/>
                <a:gd name="T59" fmla="*/ 102 h 3813"/>
                <a:gd name="T60" fmla="*/ 338 w 9479"/>
                <a:gd name="T61" fmla="*/ 103 h 3813"/>
                <a:gd name="T62" fmla="*/ 336 w 9479"/>
                <a:gd name="T63" fmla="*/ 240 h 3813"/>
                <a:gd name="T64" fmla="*/ 318 w 9479"/>
                <a:gd name="T65" fmla="*/ 104 h 3813"/>
                <a:gd name="T66" fmla="*/ 313 w 9479"/>
                <a:gd name="T67" fmla="*/ 111 h 3813"/>
                <a:gd name="T68" fmla="*/ 330 w 9479"/>
                <a:gd name="T69" fmla="*/ 260 h 3813"/>
                <a:gd name="T70" fmla="*/ 275 w 9479"/>
                <a:gd name="T71" fmla="*/ 117 h 3813"/>
                <a:gd name="T72" fmla="*/ 266 w 9479"/>
                <a:gd name="T73" fmla="*/ 104 h 3813"/>
                <a:gd name="T74" fmla="*/ 311 w 9479"/>
                <a:gd name="T75" fmla="*/ 223 h 3813"/>
                <a:gd name="T76" fmla="*/ 277 w 9479"/>
                <a:gd name="T77" fmla="*/ 154 h 3813"/>
                <a:gd name="T78" fmla="*/ 239 w 9479"/>
                <a:gd name="T79" fmla="*/ 88 h 3813"/>
                <a:gd name="T80" fmla="*/ 268 w 9479"/>
                <a:gd name="T81" fmla="*/ 152 h 3813"/>
                <a:gd name="T82" fmla="*/ 300 w 9479"/>
                <a:gd name="T83" fmla="*/ 214 h 3813"/>
                <a:gd name="T84" fmla="*/ 209 w 9479"/>
                <a:gd name="T85" fmla="*/ 81 h 3813"/>
                <a:gd name="T86" fmla="*/ 208 w 9479"/>
                <a:gd name="T87" fmla="*/ 88 h 3813"/>
                <a:gd name="T88" fmla="*/ 303 w 9479"/>
                <a:gd name="T89" fmla="*/ 234 h 3813"/>
                <a:gd name="T90" fmla="*/ 250 w 9479"/>
                <a:gd name="T91" fmla="*/ 177 h 3813"/>
                <a:gd name="T92" fmla="*/ 245 w 9479"/>
                <a:gd name="T93" fmla="*/ 178 h 3813"/>
                <a:gd name="T94" fmla="*/ 294 w 9479"/>
                <a:gd name="T95" fmla="*/ 236 h 3813"/>
                <a:gd name="T96" fmla="*/ 177 w 9479"/>
                <a:gd name="T97" fmla="*/ 140 h 3813"/>
                <a:gd name="T98" fmla="*/ 59 w 9479"/>
                <a:gd name="T99" fmla="*/ 47 h 3813"/>
                <a:gd name="T100" fmla="*/ 153 w 9479"/>
                <a:gd name="T101" fmla="*/ 130 h 3813"/>
                <a:gd name="T102" fmla="*/ 275 w 9479"/>
                <a:gd name="T103" fmla="*/ 243 h 3813"/>
                <a:gd name="T104" fmla="*/ 210 w 9479"/>
                <a:gd name="T105" fmla="*/ 214 h 3813"/>
                <a:gd name="T106" fmla="*/ 271 w 9479"/>
                <a:gd name="T107" fmla="*/ 250 h 3813"/>
                <a:gd name="T108" fmla="*/ 256 w 9479"/>
                <a:gd name="T109" fmla="*/ 254 h 3813"/>
                <a:gd name="T110" fmla="*/ 159 w 9479"/>
                <a:gd name="T111" fmla="*/ 230 h 3813"/>
                <a:gd name="T112" fmla="*/ 60 w 9479"/>
                <a:gd name="T113" fmla="*/ 208 h 3813"/>
                <a:gd name="T114" fmla="*/ 153 w 9479"/>
                <a:gd name="T115" fmla="*/ 237 h 3813"/>
                <a:gd name="T116" fmla="*/ 253 w 9479"/>
                <a:gd name="T117" fmla="*/ 278 h 3813"/>
                <a:gd name="T118" fmla="*/ 175 w 9479"/>
                <a:gd name="T119" fmla="*/ 279 h 3813"/>
                <a:gd name="T120" fmla="*/ 99 w 9479"/>
                <a:gd name="T121" fmla="*/ 283 h 3813"/>
                <a:gd name="T122" fmla="*/ 24 w 9479"/>
                <a:gd name="T123" fmla="*/ 288 h 38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479"/>
                <a:gd name="T187" fmla="*/ 0 h 3813"/>
                <a:gd name="T188" fmla="*/ 9479 w 9479"/>
                <a:gd name="T189" fmla="*/ 3813 h 381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1"/>
            </a:gradFill>
            <a:ln w="3175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06186" y="6286637"/>
            <a:ext cx="2578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Дата выпуска: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18.04.19</a:t>
            </a:r>
            <a:endParaRPr lang="ru-RU" alt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7578" y="1644505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газета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00" b="1" i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№ 40</a:t>
            </a:r>
            <a:endParaRPr lang="ru-RU" altLang="ru-RU" sz="3200" b="1" i="1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7040" y="16310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Заходите к нам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«Огонёк»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08510" y="-197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i="1" dirty="0" smtClean="0">
                <a:solidFill>
                  <a:srgbClr val="FF9933"/>
                </a:solidFill>
                <a:latin typeface="Calibri" pitchFamily="34" charset="0"/>
              </a:rPr>
              <a:t>МБДОУЦРР№28</a:t>
            </a:r>
          </a:p>
          <a:p>
            <a:pPr algn="ctr"/>
            <a:r>
              <a:rPr lang="ru-RU" altLang="ru-RU" b="1" i="1" dirty="0" smtClean="0">
                <a:solidFill>
                  <a:srgbClr val="FF9933"/>
                </a:solidFill>
                <a:latin typeface="Calibri" pitchFamily="34" charset="0"/>
              </a:rPr>
              <a:t> «ОГОНЕК»</a:t>
            </a:r>
            <a:endParaRPr lang="ru-RU" altLang="ru-RU" b="1" i="1" dirty="0">
              <a:solidFill>
                <a:srgbClr val="FF9933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85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2610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28" y="299103"/>
            <a:ext cx="4370106" cy="291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314" y="3511611"/>
            <a:ext cx="4644639" cy="309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818" y="640935"/>
            <a:ext cx="4081686" cy="2721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65875" y="5684707"/>
            <a:ext cx="4893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Мастер- классы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2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80" y="3845607"/>
            <a:ext cx="4177826" cy="27852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932" y="442957"/>
            <a:ext cx="4479063" cy="29860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464" y="3845607"/>
            <a:ext cx="4084889" cy="27232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076" y="277611"/>
            <a:ext cx="3811735" cy="381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046733"/>
            <a:ext cx="26064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 не любит ленивых,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Тех, кто быстро сдается.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Ненадежных, трусливых.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над ними смеется.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Благосклонен он очень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тем, кто духом силен.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победы дарует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выносливым он</a:t>
            </a:r>
            <a:r>
              <a:rPr lang="ru-RU" sz="16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59212" y="369068"/>
            <a:ext cx="4029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b="1" spc="50" dirty="0">
                <a:ln w="11430"/>
                <a:solidFill>
                  <a:srgbClr val="92D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Веселые старты</a:t>
            </a:r>
          </a:p>
        </p:txBody>
      </p:sp>
    </p:spTree>
    <p:extLst>
      <p:ext uri="{BB962C8B-B14F-4D97-AF65-F5344CB8AC3E}">
        <p14:creationId xmlns:p14="http://schemas.microsoft.com/office/powerpoint/2010/main" val="224707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895" y="256373"/>
            <a:ext cx="5177684" cy="3451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9056" y="380190"/>
            <a:ext cx="4132143" cy="3580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ÐÐ°ÑÑÐ¸Ð½ÐºÐ¸ Ð¿Ð¾ Ð·Ð°Ð¿ÑÐ¾ÑÑ ÐºÑÐ°ÑÐ½Ð¾ÑÑÑÐº  Ð¿Ð½Ð³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943" y="4871103"/>
            <a:ext cx="1783960" cy="172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ÐÐ°ÑÑÐ¸Ð½ÐºÐ¸ Ð¿Ð¾ Ð·Ð°Ð¿ÑÐ¾ÑÑ ÑÐ½Ð¸Ð²ÐµÑÑÐ¸Ð°Ð´Ð° 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ÐÐ°ÑÑÐ¸Ð½ÐºÐ¸ Ð¿Ð¾ Ð·Ð°Ð¿ÑÐ¾ÑÑ ÑÐ½Ð¸Ð²ÐµÑÑÐ¸Ð°Ð´Ð° 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2025" y="4726489"/>
            <a:ext cx="1873788" cy="187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1799">
            <a:off x="2255204" y="3111419"/>
            <a:ext cx="4967703" cy="331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3186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263" y="478563"/>
            <a:ext cx="4152188" cy="2768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082" y="1657883"/>
            <a:ext cx="3947090" cy="26313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731" y="3725252"/>
            <a:ext cx="4298535" cy="2865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33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AutoShape 2" descr="ÐÐ°ÑÑÐ¸Ð½ÐºÐ¸ Ð¿Ð¾ Ð·Ð°Ð¿ÑÐ¾ÑÑ 1 Ð°Ð¿ÑÐµÐ»Ñ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ÐÐ°ÑÑÐ¸Ð½ÐºÐ¸ Ð¿Ð¾ Ð·Ð°Ð¿ÑÐ¾ÑÑ 1 Ð°Ð¿ÑÐµÐ»Ñ Ð¿Ð½Ð³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ÐÐ°ÑÑÐ¸Ð½ÐºÐ¸ Ð¿Ð¾ Ð·Ð°Ð¿ÑÐ¾ÑÑ 1 Ð°Ð¿ÑÐµÐ»Ñ Ð¿Ð½Ð³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ÐÐ°ÑÑÐ¸Ð½ÐºÐ¸ Ð¿Ð¾ Ð·Ð°Ð¿ÑÐ¾ÑÑ 1 Ð°Ð¿ÑÐµÐ»Ñ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2328" y="4433738"/>
            <a:ext cx="2342104" cy="23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5703" y="60233"/>
            <a:ext cx="2055369" cy="15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4309" y="2660291"/>
            <a:ext cx="2055369" cy="15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6959" y="5197988"/>
            <a:ext cx="2055369" cy="153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9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345" y="1271353"/>
            <a:ext cx="8669097" cy="46679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68369" y="181817"/>
            <a:ext cx="44261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Живопись на стене</a:t>
            </a:r>
          </a:p>
        </p:txBody>
      </p:sp>
    </p:spTree>
    <p:extLst>
      <p:ext uri="{BB962C8B-B14F-4D97-AF65-F5344CB8AC3E}">
        <p14:creationId xmlns:p14="http://schemas.microsoft.com/office/powerpoint/2010/main" val="30121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9162" y="5925947"/>
            <a:ext cx="4772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dventure" panose="02000503020000020003" pitchFamily="2" charset="0"/>
              </a:rPr>
              <a:t>Составители: педагог- психолог  Семенюк С.П.,  старший воспитатель Лахтина О.В., </a:t>
            </a:r>
            <a:endParaRPr lang="ru-RU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5246" y="432768"/>
            <a:ext cx="56148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  следующих встреч…</a:t>
            </a:r>
          </a:p>
        </p:txBody>
      </p:sp>
    </p:spTree>
    <p:extLst>
      <p:ext uri="{BB962C8B-B14F-4D97-AF65-F5344CB8AC3E}">
        <p14:creationId xmlns:p14="http://schemas.microsoft.com/office/powerpoint/2010/main" val="15169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387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29631" y="377959"/>
            <a:ext cx="50283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Из нашей газеты вы узнаете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Arial"/>
                <a:cs typeface="Arial"/>
              </a:rPr>
              <a:t>как проходили: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5835" y="2042445"/>
            <a:ext cx="84261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Праздники,   посвященные  23 февраля и 8 марта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ru-RU" alt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Стажировочная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площадка по реализации ФГОС ДОО  «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Конструктивная</a:t>
            </a:r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деятельность»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Народный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праздник «Масленица» </a:t>
            </a:r>
          </a:p>
          <a:p>
            <a:pPr>
              <a:buFont typeface="Arial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Развлечения к 1 апреля</a:t>
            </a:r>
          </a:p>
          <a:p>
            <a:pPr>
              <a:buFont typeface="Arial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старты </a:t>
            </a:r>
          </a:p>
          <a:p>
            <a:pPr>
              <a:buFont typeface="Arial" charset="0"/>
              <a:buChar char="•"/>
            </a:pP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Выставки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работ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2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630" y="120355"/>
            <a:ext cx="4408561" cy="293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9871" y="1523777"/>
            <a:ext cx="4216717" cy="35379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3680" y="3392680"/>
            <a:ext cx="4318974" cy="3338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739343" y="5243023"/>
            <a:ext cx="41992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Поздравляем наших</a:t>
            </a:r>
          </a:p>
          <a:p>
            <a:pPr algn="ctr"/>
            <a:r>
              <a:rPr lang="ru-RU" sz="36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Дорогих ПАП!</a:t>
            </a:r>
            <a:endParaRPr lang="ru-RU" sz="3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218" name="Picture 2" descr="ÐÐ°ÑÑÐ¸Ð½ÐºÐ¸ Ð¿Ð¾ Ð·Ð°Ð¿ÑÐ¾ÑÑ 23 ÑÐµÐ²ÑÐ°Ð»Ñ Ð¿Ð½Ð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8789" y="120355"/>
            <a:ext cx="2086835" cy="164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3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05" y="324739"/>
            <a:ext cx="4934129" cy="328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7860" y="3367042"/>
            <a:ext cx="4780304" cy="3186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42" name="Picture 2" descr="ÐÐ°ÑÑÐ¸Ð½ÐºÐ¸ Ð¿Ð¾ Ð·Ð°Ð¿ÑÐ¾ÑÑ 23 ÑÐµÐ²ÑÐ°Ð»Ñ Ð¿Ð½Ð³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2026" y="553620"/>
            <a:ext cx="3818093" cy="225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409630"/>
            <a:ext cx="399409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праздником мужества, силы, отваги,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Твёрдости духа поздравить хотим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Родине преданных, верных присяге,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защитников, смелых мужчин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508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625" y="470019"/>
            <a:ext cx="4113730" cy="2742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935" y="3391256"/>
            <a:ext cx="4818761" cy="32125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6918" y="265275"/>
            <a:ext cx="4113731" cy="2742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6" name="Picture 2" descr="ÐÐ°ÑÑÐ¸Ð½ÐºÐ¸ Ð¿Ð¾ Ð·Ð°Ð¿ÑÐ¾ÑÑ 8 Ð¼Ð°ÑÑÐ° Ð¿Ð½Ð³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301" y="3428999"/>
            <a:ext cx="2744333" cy="3291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3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255" y="128186"/>
            <a:ext cx="4754667" cy="3169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27" y="3587808"/>
            <a:ext cx="4768554" cy="317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2339" y="2007548"/>
            <a:ext cx="4948015" cy="32986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7283" y="203138"/>
            <a:ext cx="47625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0385" y="5494946"/>
            <a:ext cx="403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Марта —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добрый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праздник.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женский, светлый, он весенний.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Пускай же будет он прекрасным,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Пройдет с хорошим настроеньем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12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13" y="190499"/>
            <a:ext cx="4657458" cy="3104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828" y="3569934"/>
            <a:ext cx="4819828" cy="3213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97228">
            <a:off x="4861594" y="2185310"/>
            <a:ext cx="4038101" cy="2692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4" name="Picture 2" descr="ÐÐ°ÑÑÐ¸Ð½ÐºÐ¸ Ð¿Ð¾ Ð·Ð°Ð¿ÑÐ¾ÑÑ Ð¼Ð°ÑÐ»ÐµÐ½Ð¸ÑÐ° Ð¿Ð½Ð³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265" y="-126446"/>
            <a:ext cx="4166880" cy="269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336706" y="4973802"/>
            <a:ext cx="290557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свежими блинами,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Важно самовар гудит,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Семимильными шагами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к нам спешит.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Закружимся в хороводе,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Пригласим друзей к костру,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Зиму лютую проводим —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Встретим теплую весну!</a:t>
            </a: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360" y="315371"/>
            <a:ext cx="4331649" cy="2887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019" y="3615198"/>
            <a:ext cx="4375447" cy="29169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907" y="1548846"/>
            <a:ext cx="4225893" cy="2817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845466" y="358924"/>
            <a:ext cx="405925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Стажировочная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площадка </a:t>
            </a: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ФГОС ДО</a:t>
            </a:r>
            <a:endParaRPr lang="ru-RU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06367" y="4959958"/>
            <a:ext cx="59905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Конструктивная. </a:t>
            </a:r>
          </a:p>
          <a:p>
            <a:pPr algn="ctr"/>
            <a:r>
              <a:rPr lang="ru-RU" sz="32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Игровая деятельность.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2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Ð°ÑÐ¸ÐºÐ¸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6921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1328" y="461474"/>
            <a:ext cx="4523928" cy="3015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26" y="1726250"/>
            <a:ext cx="4382390" cy="2921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5626" y="3668639"/>
            <a:ext cx="4591762" cy="3061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155426" y="333287"/>
            <a:ext cx="5756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Открытые занятия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05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</TotalTime>
  <Words>136</Words>
  <Application>Microsoft Office PowerPoint</Application>
  <PresentationFormat>Экран (4:3)</PresentationFormat>
  <Paragraphs>32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Adventure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и Света</dc:creator>
  <cp:lastModifiedBy>Вадим и Света</cp:lastModifiedBy>
  <cp:revision>15</cp:revision>
  <dcterms:created xsi:type="dcterms:W3CDTF">2019-04-14T12:07:34Z</dcterms:created>
  <dcterms:modified xsi:type="dcterms:W3CDTF">2019-04-15T15:24:09Z</dcterms:modified>
</cp:coreProperties>
</file>