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9" r:id="rId6"/>
    <p:sldId id="260" r:id="rId7"/>
    <p:sldId id="258" r:id="rId8"/>
    <p:sldId id="261" r:id="rId9"/>
    <p:sldId id="262" r:id="rId10"/>
    <p:sldId id="263" r:id="rId11"/>
    <p:sldId id="276" r:id="rId12"/>
    <p:sldId id="270" r:id="rId13"/>
    <p:sldId id="264" r:id="rId14"/>
    <p:sldId id="265" r:id="rId15"/>
    <p:sldId id="266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490F-886B-4396-B190-7D0EF18FB3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20A1-0269-4DCF-96CC-90BE64334B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9110" y="4361815"/>
            <a:ext cx="655447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n-lt"/>
              </a:rPr>
              <a:t>-Неужели это… Неужели лето? </a:t>
            </a:r>
            <a:endParaRPr lang="ru-RU" sz="2800" b="1" i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n-lt"/>
            </a:endParaRPr>
          </a:p>
          <a:p>
            <a:r>
              <a:rPr lang="ru-RU" sz="2800" b="1" i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+mn-lt"/>
              </a:rPr>
              <a:t>- Нет, еще не лето, Но уже – весна!</a:t>
            </a:r>
            <a:endParaRPr lang="ru-RU" sz="2800" b="1" i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2646" y="5984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газета</a:t>
            </a:r>
            <a:endParaRPr lang="ru-RU" altLang="ru-RU" b="1" i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</a:t>
            </a:r>
            <a:r>
              <a:rPr lang="ru-RU" altLang="ru-RU" b="1" i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altLang="ru-RU" b="1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 bwMode="auto">
          <a:xfrm>
            <a:off x="7370051" y="306074"/>
            <a:ext cx="1565275" cy="1223961"/>
            <a:chOff x="441" y="184"/>
            <a:chExt cx="3939" cy="2871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4095 w 895"/>
                <a:gd name="T1" fmla="*/ 0 h 1223"/>
                <a:gd name="T2" fmla="*/ 5185 w 895"/>
                <a:gd name="T3" fmla="*/ 62 h 1223"/>
                <a:gd name="T4" fmla="*/ 6082 w 895"/>
                <a:gd name="T5" fmla="*/ 205 h 1223"/>
                <a:gd name="T6" fmla="*/ 6843 w 895"/>
                <a:gd name="T7" fmla="*/ 403 h 1223"/>
                <a:gd name="T8" fmla="*/ 7385 w 895"/>
                <a:gd name="T9" fmla="*/ 747 h 1223"/>
                <a:gd name="T10" fmla="*/ 7793 w 895"/>
                <a:gd name="T11" fmla="*/ 1154 h 1223"/>
                <a:gd name="T12" fmla="*/ 8021 w 895"/>
                <a:gd name="T13" fmla="*/ 1670 h 1223"/>
                <a:gd name="T14" fmla="*/ 8110 w 895"/>
                <a:gd name="T15" fmla="*/ 2307 h 1223"/>
                <a:gd name="T16" fmla="*/ 7977 w 895"/>
                <a:gd name="T17" fmla="*/ 3230 h 1223"/>
                <a:gd name="T18" fmla="*/ 7702 w 895"/>
                <a:gd name="T19" fmla="*/ 4091 h 1223"/>
                <a:gd name="T20" fmla="*/ 7160 w 895"/>
                <a:gd name="T21" fmla="*/ 4841 h 1223"/>
                <a:gd name="T22" fmla="*/ 6716 w 895"/>
                <a:gd name="T23" fmla="*/ 5301 h 1223"/>
                <a:gd name="T24" fmla="*/ 6173 w 895"/>
                <a:gd name="T25" fmla="*/ 5645 h 1223"/>
                <a:gd name="T26" fmla="*/ 5538 w 895"/>
                <a:gd name="T27" fmla="*/ 5904 h 1223"/>
                <a:gd name="T28" fmla="*/ 4868 w 895"/>
                <a:gd name="T29" fmla="*/ 6077 h 1223"/>
                <a:gd name="T30" fmla="*/ 4095 w 895"/>
                <a:gd name="T31" fmla="*/ 6104 h 1223"/>
                <a:gd name="T32" fmla="*/ 3157 w 895"/>
                <a:gd name="T33" fmla="*/ 6048 h 1223"/>
                <a:gd name="T34" fmla="*/ 2291 w 895"/>
                <a:gd name="T35" fmla="*/ 5788 h 1223"/>
                <a:gd name="T36" fmla="*/ 1578 w 895"/>
                <a:gd name="T37" fmla="*/ 5385 h 1223"/>
                <a:gd name="T38" fmla="*/ 942 w 895"/>
                <a:gd name="T39" fmla="*/ 4841 h 1223"/>
                <a:gd name="T40" fmla="*/ 409 w 895"/>
                <a:gd name="T41" fmla="*/ 4091 h 1223"/>
                <a:gd name="T42" fmla="*/ 92 w 895"/>
                <a:gd name="T43" fmla="*/ 3230 h 1223"/>
                <a:gd name="T44" fmla="*/ 0 w 895"/>
                <a:gd name="T45" fmla="*/ 2307 h 1223"/>
                <a:gd name="T46" fmla="*/ 92 w 895"/>
                <a:gd name="T47" fmla="*/ 1702 h 1223"/>
                <a:gd name="T48" fmla="*/ 317 w 895"/>
                <a:gd name="T49" fmla="*/ 1154 h 1223"/>
                <a:gd name="T50" fmla="*/ 717 w 895"/>
                <a:gd name="T51" fmla="*/ 747 h 1223"/>
                <a:gd name="T52" fmla="*/ 1303 w 895"/>
                <a:gd name="T53" fmla="*/ 436 h 1223"/>
                <a:gd name="T54" fmla="*/ 2074 w 895"/>
                <a:gd name="T55" fmla="*/ 205 h 1223"/>
                <a:gd name="T56" fmla="*/ 3017 w 895"/>
                <a:gd name="T57" fmla="*/ 62 h 1223"/>
                <a:gd name="T58" fmla="*/ 4095 w 895"/>
                <a:gd name="T59" fmla="*/ 0 h 1223"/>
                <a:gd name="T60" fmla="*/ 2291 w 895"/>
                <a:gd name="T61" fmla="*/ 2854 h 1223"/>
                <a:gd name="T62" fmla="*/ 2291 w 895"/>
                <a:gd name="T63" fmla="*/ 2909 h 1223"/>
                <a:gd name="T64" fmla="*/ 2339 w 895"/>
                <a:gd name="T65" fmla="*/ 3399 h 1223"/>
                <a:gd name="T66" fmla="*/ 2521 w 895"/>
                <a:gd name="T67" fmla="*/ 3857 h 1223"/>
                <a:gd name="T68" fmla="*/ 2838 w 895"/>
                <a:gd name="T69" fmla="*/ 4260 h 1223"/>
                <a:gd name="T70" fmla="*/ 3242 w 895"/>
                <a:gd name="T71" fmla="*/ 4553 h 1223"/>
                <a:gd name="T72" fmla="*/ 3651 w 895"/>
                <a:gd name="T73" fmla="*/ 4751 h 1223"/>
                <a:gd name="T74" fmla="*/ 4095 w 895"/>
                <a:gd name="T75" fmla="*/ 4811 h 1223"/>
                <a:gd name="T76" fmla="*/ 4551 w 895"/>
                <a:gd name="T77" fmla="*/ 4751 h 1223"/>
                <a:gd name="T78" fmla="*/ 4912 w 895"/>
                <a:gd name="T79" fmla="*/ 4553 h 1223"/>
                <a:gd name="T80" fmla="*/ 5264 w 895"/>
                <a:gd name="T81" fmla="*/ 4260 h 1223"/>
                <a:gd name="T82" fmla="*/ 5538 w 895"/>
                <a:gd name="T83" fmla="*/ 3888 h 1223"/>
                <a:gd name="T84" fmla="*/ 5721 w 895"/>
                <a:gd name="T85" fmla="*/ 3428 h 1223"/>
                <a:gd name="T86" fmla="*/ 5765 w 895"/>
                <a:gd name="T87" fmla="*/ 2909 h 1223"/>
                <a:gd name="T88" fmla="*/ 5765 w 895"/>
                <a:gd name="T89" fmla="*/ 2854 h 1223"/>
                <a:gd name="T90" fmla="*/ 5673 w 895"/>
                <a:gd name="T91" fmla="*/ 2336 h 1223"/>
                <a:gd name="T92" fmla="*/ 5446 w 895"/>
                <a:gd name="T93" fmla="*/ 1871 h 1223"/>
                <a:gd name="T94" fmla="*/ 5096 w 895"/>
                <a:gd name="T95" fmla="*/ 1557 h 1223"/>
                <a:gd name="T96" fmla="*/ 4595 w 895"/>
                <a:gd name="T97" fmla="*/ 1381 h 1223"/>
                <a:gd name="T98" fmla="*/ 4007 w 895"/>
                <a:gd name="T99" fmla="*/ 1297 h 1223"/>
                <a:gd name="T100" fmla="*/ 3473 w 895"/>
                <a:gd name="T101" fmla="*/ 1381 h 1223"/>
                <a:gd name="T102" fmla="*/ 3017 w 895"/>
                <a:gd name="T103" fmla="*/ 1557 h 1223"/>
                <a:gd name="T104" fmla="*/ 2656 w 895"/>
                <a:gd name="T105" fmla="*/ 1871 h 1223"/>
                <a:gd name="T106" fmla="*/ 2383 w 895"/>
                <a:gd name="T107" fmla="*/ 2336 h 1223"/>
                <a:gd name="T108" fmla="*/ 2291 w 895"/>
                <a:gd name="T109" fmla="*/ 285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30 w 3316"/>
                <a:gd name="T1" fmla="*/ 17 h 5958"/>
                <a:gd name="T2" fmla="*/ 30 w 3316"/>
                <a:gd name="T3" fmla="*/ 18 h 5958"/>
                <a:gd name="T4" fmla="*/ 26 w 3316"/>
                <a:gd name="T5" fmla="*/ 17 h 5958"/>
                <a:gd name="T6" fmla="*/ 7 w 3316"/>
                <a:gd name="T7" fmla="*/ 19 h 5958"/>
                <a:gd name="T8" fmla="*/ 8 w 3316"/>
                <a:gd name="T9" fmla="*/ 17 h 5958"/>
                <a:gd name="T10" fmla="*/ 7 w 3316"/>
                <a:gd name="T11" fmla="*/ 18 h 5958"/>
                <a:gd name="T12" fmla="*/ 7 w 3316"/>
                <a:gd name="T13" fmla="*/ 14 h 5958"/>
                <a:gd name="T14" fmla="*/ 9 w 3316"/>
                <a:gd name="T15" fmla="*/ 9 h 5958"/>
                <a:gd name="T16" fmla="*/ 24 w 3316"/>
                <a:gd name="T17" fmla="*/ 14 h 5958"/>
                <a:gd name="T18" fmla="*/ 29 w 3316"/>
                <a:gd name="T19" fmla="*/ 17 h 5958"/>
                <a:gd name="T20" fmla="*/ 11 w 3316"/>
                <a:gd name="T21" fmla="*/ 46 h 5958"/>
                <a:gd name="T22" fmla="*/ 23 w 3316"/>
                <a:gd name="T23" fmla="*/ 11 h 5958"/>
                <a:gd name="T24" fmla="*/ 23 w 3316"/>
                <a:gd name="T25" fmla="*/ 13 h 5958"/>
                <a:gd name="T26" fmla="*/ 22 w 3316"/>
                <a:gd name="T27" fmla="*/ 12 h 5958"/>
                <a:gd name="T28" fmla="*/ 7 w 3316"/>
                <a:gd name="T29" fmla="*/ 42 h 5958"/>
                <a:gd name="T30" fmla="*/ 1 w 3316"/>
                <a:gd name="T31" fmla="*/ 18 h 5958"/>
                <a:gd name="T32" fmla="*/ 1 w 3316"/>
                <a:gd name="T33" fmla="*/ 17 h 5958"/>
                <a:gd name="T34" fmla="*/ 2 w 3316"/>
                <a:gd name="T35" fmla="*/ 17 h 5958"/>
                <a:gd name="T36" fmla="*/ 5 w 3316"/>
                <a:gd name="T37" fmla="*/ 18 h 5958"/>
                <a:gd name="T38" fmla="*/ 21 w 3316"/>
                <a:gd name="T39" fmla="*/ 17 h 5958"/>
                <a:gd name="T40" fmla="*/ 30 w 3316"/>
                <a:gd name="T41" fmla="*/ 20 h 5958"/>
                <a:gd name="T42" fmla="*/ 11 w 3316"/>
                <a:gd name="T43" fmla="*/ 20 h 5958"/>
                <a:gd name="T44" fmla="*/ 19 w 3316"/>
                <a:gd name="T45" fmla="*/ 18 h 5958"/>
                <a:gd name="T46" fmla="*/ 22 w 3316"/>
                <a:gd name="T47" fmla="*/ 26 h 5958"/>
                <a:gd name="T48" fmla="*/ 24 w 3316"/>
                <a:gd name="T49" fmla="*/ 18 h 5958"/>
                <a:gd name="T50" fmla="*/ 10 w 3316"/>
                <a:gd name="T51" fmla="*/ 19 h 5958"/>
                <a:gd name="T52" fmla="*/ 1 w 3316"/>
                <a:gd name="T53" fmla="*/ 19 h 5958"/>
                <a:gd name="T54" fmla="*/ 7 w 3316"/>
                <a:gd name="T55" fmla="*/ 43 h 5958"/>
                <a:gd name="T56" fmla="*/ 19 w 3316"/>
                <a:gd name="T57" fmla="*/ 42 h 5958"/>
                <a:gd name="T58" fmla="*/ 8 w 3316"/>
                <a:gd name="T59" fmla="*/ 21 h 5958"/>
                <a:gd name="T60" fmla="*/ 10 w 3316"/>
                <a:gd name="T61" fmla="*/ 42 h 5958"/>
                <a:gd name="T62" fmla="*/ 7 w 3316"/>
                <a:gd name="T63" fmla="*/ 34 h 5958"/>
                <a:gd name="T64" fmla="*/ 9 w 3316"/>
                <a:gd name="T65" fmla="*/ 40 h 5958"/>
                <a:gd name="T66" fmla="*/ 6 w 3316"/>
                <a:gd name="T67" fmla="*/ 34 h 5958"/>
                <a:gd name="T68" fmla="*/ 3 w 3316"/>
                <a:gd name="T69" fmla="*/ 22 h 5958"/>
                <a:gd name="T70" fmla="*/ 7 w 3316"/>
                <a:gd name="T71" fmla="*/ 27 h 5958"/>
                <a:gd name="T72" fmla="*/ 5 w 3316"/>
                <a:gd name="T73" fmla="*/ 27 h 5958"/>
                <a:gd name="T74" fmla="*/ 3 w 3316"/>
                <a:gd name="T75" fmla="*/ 22 h 5958"/>
                <a:gd name="T76" fmla="*/ 13 w 3316"/>
                <a:gd name="T77" fmla="*/ 36 h 5958"/>
                <a:gd name="T78" fmla="*/ 18 w 3316"/>
                <a:gd name="T79" fmla="*/ 30 h 5958"/>
                <a:gd name="T80" fmla="*/ 14 w 3316"/>
                <a:gd name="T81" fmla="*/ 39 h 5958"/>
                <a:gd name="T82" fmla="*/ 19 w 3316"/>
                <a:gd name="T83" fmla="*/ 24 h 5958"/>
                <a:gd name="T84" fmla="*/ 12 w 3316"/>
                <a:gd name="T85" fmla="*/ 30 h 5958"/>
                <a:gd name="T86" fmla="*/ 8 w 3316"/>
                <a:gd name="T87" fmla="*/ 17 h 5958"/>
                <a:gd name="T88" fmla="*/ 7 w 3316"/>
                <a:gd name="T89" fmla="*/ 18 h 5958"/>
                <a:gd name="T90" fmla="*/ 7 w 3316"/>
                <a:gd name="T91" fmla="*/ 17 h 5958"/>
                <a:gd name="T92" fmla="*/ 9 w 3316"/>
                <a:gd name="T93" fmla="*/ 12 h 5958"/>
                <a:gd name="T94" fmla="*/ 8 w 3316"/>
                <a:gd name="T95" fmla="*/ 13 h 5958"/>
                <a:gd name="T96" fmla="*/ 8 w 3316"/>
                <a:gd name="T97" fmla="*/ 12 h 5958"/>
                <a:gd name="T98" fmla="*/ 16 w 3316"/>
                <a:gd name="T99" fmla="*/ 3 h 5958"/>
                <a:gd name="T100" fmla="*/ 14 w 3316"/>
                <a:gd name="T101" fmla="*/ 3 h 5958"/>
                <a:gd name="T102" fmla="*/ 16 w 3316"/>
                <a:gd name="T103" fmla="*/ 0 h 5958"/>
                <a:gd name="T104" fmla="*/ 15 w 3316"/>
                <a:gd name="T105" fmla="*/ 1 h 5958"/>
                <a:gd name="T106" fmla="*/ 14 w 3316"/>
                <a:gd name="T107" fmla="*/ 1 h 5958"/>
                <a:gd name="T108" fmla="*/ 21 w 3316"/>
                <a:gd name="T109" fmla="*/ 7 h 5958"/>
                <a:gd name="T110" fmla="*/ 13 w 3316"/>
                <a:gd name="T111" fmla="*/ 4 h 5958"/>
                <a:gd name="T112" fmla="*/ 22 w 3316"/>
                <a:gd name="T113" fmla="*/ 7 h 5958"/>
                <a:gd name="T114" fmla="*/ 12 w 3316"/>
                <a:gd name="T115" fmla="*/ 10 h 5958"/>
                <a:gd name="T116" fmla="*/ 16 w 3316"/>
                <a:gd name="T117" fmla="*/ 13 h 5958"/>
                <a:gd name="T118" fmla="*/ 18 w 3316"/>
                <a:gd name="T119" fmla="*/ 1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46 w 895"/>
                <a:gd name="T1" fmla="*/ 0 h 1223"/>
                <a:gd name="T2" fmla="*/ 59 w 895"/>
                <a:gd name="T3" fmla="*/ 0 h 1223"/>
                <a:gd name="T4" fmla="*/ 69 w 895"/>
                <a:gd name="T5" fmla="*/ 2 h 1223"/>
                <a:gd name="T6" fmla="*/ 77 w 895"/>
                <a:gd name="T7" fmla="*/ 3 h 1223"/>
                <a:gd name="T8" fmla="*/ 84 w 895"/>
                <a:gd name="T9" fmla="*/ 6 h 1223"/>
                <a:gd name="T10" fmla="*/ 88 w 895"/>
                <a:gd name="T11" fmla="*/ 10 h 1223"/>
                <a:gd name="T12" fmla="*/ 91 w 895"/>
                <a:gd name="T13" fmla="*/ 14 h 1223"/>
                <a:gd name="T14" fmla="*/ 92 w 895"/>
                <a:gd name="T15" fmla="*/ 20 h 1223"/>
                <a:gd name="T16" fmla="*/ 90 w 895"/>
                <a:gd name="T17" fmla="*/ 27 h 1223"/>
                <a:gd name="T18" fmla="*/ 87 w 895"/>
                <a:gd name="T19" fmla="*/ 35 h 1223"/>
                <a:gd name="T20" fmla="*/ 81 w 895"/>
                <a:gd name="T21" fmla="*/ 41 h 1223"/>
                <a:gd name="T22" fmla="*/ 76 w 895"/>
                <a:gd name="T23" fmla="*/ 45 h 1223"/>
                <a:gd name="T24" fmla="*/ 70 w 895"/>
                <a:gd name="T25" fmla="*/ 48 h 1223"/>
                <a:gd name="T26" fmla="*/ 63 w 895"/>
                <a:gd name="T27" fmla="*/ 50 h 1223"/>
                <a:gd name="T28" fmla="*/ 55 w 895"/>
                <a:gd name="T29" fmla="*/ 52 h 1223"/>
                <a:gd name="T30" fmla="*/ 46 w 895"/>
                <a:gd name="T31" fmla="*/ 52 h 1223"/>
                <a:gd name="T32" fmla="*/ 36 w 895"/>
                <a:gd name="T33" fmla="*/ 51 h 1223"/>
                <a:gd name="T34" fmla="*/ 26 w 895"/>
                <a:gd name="T35" fmla="*/ 49 h 1223"/>
                <a:gd name="T36" fmla="*/ 18 w 895"/>
                <a:gd name="T37" fmla="*/ 46 h 1223"/>
                <a:gd name="T38" fmla="*/ 11 w 895"/>
                <a:gd name="T39" fmla="*/ 41 h 1223"/>
                <a:gd name="T40" fmla="*/ 5 w 895"/>
                <a:gd name="T41" fmla="*/ 35 h 1223"/>
                <a:gd name="T42" fmla="*/ 1 w 895"/>
                <a:gd name="T43" fmla="*/ 27 h 1223"/>
                <a:gd name="T44" fmla="*/ 0 w 895"/>
                <a:gd name="T45" fmla="*/ 20 h 1223"/>
                <a:gd name="T46" fmla="*/ 1 w 895"/>
                <a:gd name="T47" fmla="*/ 14 h 1223"/>
                <a:gd name="T48" fmla="*/ 3 w 895"/>
                <a:gd name="T49" fmla="*/ 10 h 1223"/>
                <a:gd name="T50" fmla="*/ 8 w 895"/>
                <a:gd name="T51" fmla="*/ 6 h 1223"/>
                <a:gd name="T52" fmla="*/ 15 w 895"/>
                <a:gd name="T53" fmla="*/ 3 h 1223"/>
                <a:gd name="T54" fmla="*/ 23 w 895"/>
                <a:gd name="T55" fmla="*/ 2 h 1223"/>
                <a:gd name="T56" fmla="*/ 34 w 895"/>
                <a:gd name="T57" fmla="*/ 0 h 1223"/>
                <a:gd name="T58" fmla="*/ 46 w 895"/>
                <a:gd name="T59" fmla="*/ 0 h 1223"/>
                <a:gd name="T60" fmla="*/ 26 w 895"/>
                <a:gd name="T61" fmla="*/ 24 h 1223"/>
                <a:gd name="T62" fmla="*/ 26 w 895"/>
                <a:gd name="T63" fmla="*/ 25 h 1223"/>
                <a:gd name="T64" fmla="*/ 27 w 895"/>
                <a:gd name="T65" fmla="*/ 29 h 1223"/>
                <a:gd name="T66" fmla="*/ 29 w 895"/>
                <a:gd name="T67" fmla="*/ 33 h 1223"/>
                <a:gd name="T68" fmla="*/ 32 w 895"/>
                <a:gd name="T69" fmla="*/ 36 h 1223"/>
                <a:gd name="T70" fmla="*/ 37 w 895"/>
                <a:gd name="T71" fmla="*/ 39 h 1223"/>
                <a:gd name="T72" fmla="*/ 41 w 895"/>
                <a:gd name="T73" fmla="*/ 40 h 1223"/>
                <a:gd name="T74" fmla="*/ 46 w 895"/>
                <a:gd name="T75" fmla="*/ 41 h 1223"/>
                <a:gd name="T76" fmla="*/ 51 w 895"/>
                <a:gd name="T77" fmla="*/ 40 h 1223"/>
                <a:gd name="T78" fmla="*/ 56 w 895"/>
                <a:gd name="T79" fmla="*/ 39 h 1223"/>
                <a:gd name="T80" fmla="*/ 59 w 895"/>
                <a:gd name="T81" fmla="*/ 36 h 1223"/>
                <a:gd name="T82" fmla="*/ 63 w 895"/>
                <a:gd name="T83" fmla="*/ 33 h 1223"/>
                <a:gd name="T84" fmla="*/ 65 w 895"/>
                <a:gd name="T85" fmla="*/ 29 h 1223"/>
                <a:gd name="T86" fmla="*/ 66 w 895"/>
                <a:gd name="T87" fmla="*/ 25 h 1223"/>
                <a:gd name="T88" fmla="*/ 66 w 895"/>
                <a:gd name="T89" fmla="*/ 24 h 1223"/>
                <a:gd name="T90" fmla="*/ 64 w 895"/>
                <a:gd name="T91" fmla="*/ 20 h 1223"/>
                <a:gd name="T92" fmla="*/ 62 w 895"/>
                <a:gd name="T93" fmla="*/ 16 h 1223"/>
                <a:gd name="T94" fmla="*/ 58 w 895"/>
                <a:gd name="T95" fmla="*/ 13 h 1223"/>
                <a:gd name="T96" fmla="*/ 52 w 895"/>
                <a:gd name="T97" fmla="*/ 11 h 1223"/>
                <a:gd name="T98" fmla="*/ 45 w 895"/>
                <a:gd name="T99" fmla="*/ 11 h 1223"/>
                <a:gd name="T100" fmla="*/ 39 w 895"/>
                <a:gd name="T101" fmla="*/ 11 h 1223"/>
                <a:gd name="T102" fmla="*/ 34 w 895"/>
                <a:gd name="T103" fmla="*/ 13 h 1223"/>
                <a:gd name="T104" fmla="*/ 30 w 895"/>
                <a:gd name="T105" fmla="*/ 16 h 1223"/>
                <a:gd name="T106" fmla="*/ 27 w 895"/>
                <a:gd name="T107" fmla="*/ 20 h 1223"/>
                <a:gd name="T108" fmla="*/ 26 w 895"/>
                <a:gd name="T109" fmla="*/ 2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25 w 448"/>
                <a:gd name="T3" fmla="*/ 0 h 871"/>
                <a:gd name="T4" fmla="*/ 29 w 448"/>
                <a:gd name="T5" fmla="*/ 8 h 871"/>
                <a:gd name="T6" fmla="*/ 12 w 448"/>
                <a:gd name="T7" fmla="*/ 8 h 871"/>
                <a:gd name="T8" fmla="*/ 12 w 448"/>
                <a:gd name="T9" fmla="*/ 37 h 871"/>
                <a:gd name="T10" fmla="*/ 0 w 448"/>
                <a:gd name="T11" fmla="*/ 37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31 w 661"/>
                <a:gd name="T1" fmla="*/ 0 h 900"/>
                <a:gd name="T2" fmla="*/ 39 w 661"/>
                <a:gd name="T3" fmla="*/ 0 h 900"/>
                <a:gd name="T4" fmla="*/ 46 w 661"/>
                <a:gd name="T5" fmla="*/ 1 h 900"/>
                <a:gd name="T6" fmla="*/ 52 w 661"/>
                <a:gd name="T7" fmla="*/ 2 h 900"/>
                <a:gd name="T8" fmla="*/ 56 w 661"/>
                <a:gd name="T9" fmla="*/ 4 h 900"/>
                <a:gd name="T10" fmla="*/ 59 w 661"/>
                <a:gd name="T11" fmla="*/ 6 h 900"/>
                <a:gd name="T12" fmla="*/ 61 w 661"/>
                <a:gd name="T13" fmla="*/ 9 h 900"/>
                <a:gd name="T14" fmla="*/ 61 w 661"/>
                <a:gd name="T15" fmla="*/ 13 h 900"/>
                <a:gd name="T16" fmla="*/ 60 w 661"/>
                <a:gd name="T17" fmla="*/ 19 h 900"/>
                <a:gd name="T18" fmla="*/ 58 w 661"/>
                <a:gd name="T19" fmla="*/ 23 h 900"/>
                <a:gd name="T20" fmla="*/ 54 w 661"/>
                <a:gd name="T21" fmla="*/ 27 h 900"/>
                <a:gd name="T22" fmla="*/ 49 w 661"/>
                <a:gd name="T23" fmla="*/ 31 h 900"/>
                <a:gd name="T24" fmla="*/ 44 w 661"/>
                <a:gd name="T25" fmla="*/ 33 h 900"/>
                <a:gd name="T26" fmla="*/ 38 w 661"/>
                <a:gd name="T27" fmla="*/ 34 h 900"/>
                <a:gd name="T28" fmla="*/ 31 w 661"/>
                <a:gd name="T29" fmla="*/ 35 h 900"/>
                <a:gd name="T30" fmla="*/ 24 w 661"/>
                <a:gd name="T31" fmla="*/ 34 h 900"/>
                <a:gd name="T32" fmla="*/ 17 w 661"/>
                <a:gd name="T33" fmla="*/ 33 h 900"/>
                <a:gd name="T34" fmla="*/ 12 w 661"/>
                <a:gd name="T35" fmla="*/ 31 h 900"/>
                <a:gd name="T36" fmla="*/ 7 w 661"/>
                <a:gd name="T37" fmla="*/ 28 h 900"/>
                <a:gd name="T38" fmla="*/ 3 w 661"/>
                <a:gd name="T39" fmla="*/ 23 h 900"/>
                <a:gd name="T40" fmla="*/ 1 w 661"/>
                <a:gd name="T41" fmla="*/ 18 h 900"/>
                <a:gd name="T42" fmla="*/ 0 w 661"/>
                <a:gd name="T43" fmla="*/ 13 h 900"/>
                <a:gd name="T44" fmla="*/ 1 w 661"/>
                <a:gd name="T45" fmla="*/ 9 h 900"/>
                <a:gd name="T46" fmla="*/ 3 w 661"/>
                <a:gd name="T47" fmla="*/ 6 h 900"/>
                <a:gd name="T48" fmla="*/ 6 w 661"/>
                <a:gd name="T49" fmla="*/ 4 h 900"/>
                <a:gd name="T50" fmla="*/ 10 w 661"/>
                <a:gd name="T51" fmla="*/ 2 h 900"/>
                <a:gd name="T52" fmla="*/ 15 w 661"/>
                <a:gd name="T53" fmla="*/ 1 h 900"/>
                <a:gd name="T54" fmla="*/ 23 w 661"/>
                <a:gd name="T55" fmla="*/ 0 h 900"/>
                <a:gd name="T56" fmla="*/ 31 w 661"/>
                <a:gd name="T57" fmla="*/ 0 h 900"/>
                <a:gd name="T58" fmla="*/ 17 w 661"/>
                <a:gd name="T59" fmla="*/ 16 h 900"/>
                <a:gd name="T60" fmla="*/ 17 w 661"/>
                <a:gd name="T61" fmla="*/ 17 h 900"/>
                <a:gd name="T62" fmla="*/ 19 w 661"/>
                <a:gd name="T63" fmla="*/ 21 h 900"/>
                <a:gd name="T64" fmla="*/ 21 w 661"/>
                <a:gd name="T65" fmla="*/ 24 h 900"/>
                <a:gd name="T66" fmla="*/ 24 w 661"/>
                <a:gd name="T67" fmla="*/ 26 h 900"/>
                <a:gd name="T68" fmla="*/ 28 w 661"/>
                <a:gd name="T69" fmla="*/ 27 h 900"/>
                <a:gd name="T70" fmla="*/ 31 w 661"/>
                <a:gd name="T71" fmla="*/ 27 h 900"/>
                <a:gd name="T72" fmla="*/ 34 w 661"/>
                <a:gd name="T73" fmla="*/ 27 h 900"/>
                <a:gd name="T74" fmla="*/ 37 w 661"/>
                <a:gd name="T75" fmla="*/ 26 h 900"/>
                <a:gd name="T76" fmla="*/ 40 w 661"/>
                <a:gd name="T77" fmla="*/ 24 h 900"/>
                <a:gd name="T78" fmla="*/ 43 w 661"/>
                <a:gd name="T79" fmla="*/ 21 h 900"/>
                <a:gd name="T80" fmla="*/ 44 w 661"/>
                <a:gd name="T81" fmla="*/ 17 h 900"/>
                <a:gd name="T82" fmla="*/ 44 w 661"/>
                <a:gd name="T83" fmla="*/ 16 h 900"/>
                <a:gd name="T84" fmla="*/ 43 w 661"/>
                <a:gd name="T85" fmla="*/ 13 h 900"/>
                <a:gd name="T86" fmla="*/ 41 w 661"/>
                <a:gd name="T87" fmla="*/ 11 h 900"/>
                <a:gd name="T88" fmla="*/ 38 w 661"/>
                <a:gd name="T89" fmla="*/ 9 h 900"/>
                <a:gd name="T90" fmla="*/ 35 w 661"/>
                <a:gd name="T91" fmla="*/ 8 h 900"/>
                <a:gd name="T92" fmla="*/ 30 w 661"/>
                <a:gd name="T93" fmla="*/ 7 h 900"/>
                <a:gd name="T94" fmla="*/ 26 w 661"/>
                <a:gd name="T95" fmla="*/ 8 h 900"/>
                <a:gd name="T96" fmla="*/ 23 w 661"/>
                <a:gd name="T97" fmla="*/ 9 h 900"/>
                <a:gd name="T98" fmla="*/ 20 w 661"/>
                <a:gd name="T99" fmla="*/ 11 h 900"/>
                <a:gd name="T100" fmla="*/ 18 w 661"/>
                <a:gd name="T101" fmla="*/ 13 h 900"/>
                <a:gd name="T102" fmla="*/ 17 w 661"/>
                <a:gd name="T103" fmla="*/ 16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2 h 1009"/>
                <a:gd name="T2" fmla="*/ 0 w 547"/>
                <a:gd name="T3" fmla="*/ 0 h 1009"/>
                <a:gd name="T4" fmla="*/ 14 w 547"/>
                <a:gd name="T5" fmla="*/ 0 h 1009"/>
                <a:gd name="T6" fmla="*/ 14 w 547"/>
                <a:gd name="T7" fmla="*/ 8 h 1009"/>
                <a:gd name="T8" fmla="*/ 31 w 547"/>
                <a:gd name="T9" fmla="*/ 8 h 1009"/>
                <a:gd name="T10" fmla="*/ 31 w 547"/>
                <a:gd name="T11" fmla="*/ 0 h 1009"/>
                <a:gd name="T12" fmla="*/ 45 w 547"/>
                <a:gd name="T13" fmla="*/ 0 h 1009"/>
                <a:gd name="T14" fmla="*/ 45 w 547"/>
                <a:gd name="T15" fmla="*/ 24 h 1009"/>
                <a:gd name="T16" fmla="*/ 31 w 547"/>
                <a:gd name="T17" fmla="*/ 24 h 1009"/>
                <a:gd name="T18" fmla="*/ 31 w 547"/>
                <a:gd name="T19" fmla="*/ 13 h 1009"/>
                <a:gd name="T20" fmla="*/ 14 w 547"/>
                <a:gd name="T21" fmla="*/ 13 h 1009"/>
                <a:gd name="T22" fmla="*/ 14 w 547"/>
                <a:gd name="T23" fmla="*/ 22 h 1009"/>
                <a:gd name="T24" fmla="*/ 14 w 547"/>
                <a:gd name="T25" fmla="*/ 23 h 1009"/>
                <a:gd name="T26" fmla="*/ 15 w 547"/>
                <a:gd name="T27" fmla="*/ 24 h 1009"/>
                <a:gd name="T28" fmla="*/ 15 w 547"/>
                <a:gd name="T29" fmla="*/ 24 h 1009"/>
                <a:gd name="T30" fmla="*/ 16 w 547"/>
                <a:gd name="T31" fmla="*/ 24 h 1009"/>
                <a:gd name="T32" fmla="*/ 4 w 547"/>
                <a:gd name="T33" fmla="*/ 28 h 1009"/>
                <a:gd name="T34" fmla="*/ 3 w 547"/>
                <a:gd name="T35" fmla="*/ 27 h 1009"/>
                <a:gd name="T36" fmla="*/ 2 w 547"/>
                <a:gd name="T37" fmla="*/ 26 h 1009"/>
                <a:gd name="T38" fmla="*/ 1 w 547"/>
                <a:gd name="T39" fmla="*/ 25 h 1009"/>
                <a:gd name="T40" fmla="*/ 0 w 547"/>
                <a:gd name="T41" fmla="*/ 24 h 1009"/>
                <a:gd name="T42" fmla="*/ 0 w 547"/>
                <a:gd name="T43" fmla="*/ 2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33 w 557"/>
                <a:gd name="T1" fmla="*/ 17 h 1004"/>
                <a:gd name="T2" fmla="*/ 35 w 557"/>
                <a:gd name="T3" fmla="*/ 17 h 1004"/>
                <a:gd name="T4" fmla="*/ 38 w 557"/>
                <a:gd name="T5" fmla="*/ 17 h 1004"/>
                <a:gd name="T6" fmla="*/ 41 w 557"/>
                <a:gd name="T7" fmla="*/ 17 h 1004"/>
                <a:gd name="T8" fmla="*/ 46 w 557"/>
                <a:gd name="T9" fmla="*/ 16 h 1004"/>
                <a:gd name="T10" fmla="*/ 50 w 557"/>
                <a:gd name="T11" fmla="*/ 15 h 1004"/>
                <a:gd name="T12" fmla="*/ 52 w 557"/>
                <a:gd name="T13" fmla="*/ 15 h 1004"/>
                <a:gd name="T14" fmla="*/ 52 w 557"/>
                <a:gd name="T15" fmla="*/ 15 h 1004"/>
                <a:gd name="T16" fmla="*/ 53 w 557"/>
                <a:gd name="T17" fmla="*/ 14 h 1004"/>
                <a:gd name="T18" fmla="*/ 52 w 557"/>
                <a:gd name="T19" fmla="*/ 14 h 1004"/>
                <a:gd name="T20" fmla="*/ 52 w 557"/>
                <a:gd name="T21" fmla="*/ 13 h 1004"/>
                <a:gd name="T22" fmla="*/ 49 w 557"/>
                <a:gd name="T23" fmla="*/ 13 h 1004"/>
                <a:gd name="T24" fmla="*/ 48 w 557"/>
                <a:gd name="T25" fmla="*/ 13 h 1004"/>
                <a:gd name="T26" fmla="*/ 45 w 557"/>
                <a:gd name="T27" fmla="*/ 13 h 1004"/>
                <a:gd name="T28" fmla="*/ 41 w 557"/>
                <a:gd name="T29" fmla="*/ 13 h 1004"/>
                <a:gd name="T30" fmla="*/ 39 w 557"/>
                <a:gd name="T31" fmla="*/ 13 h 1004"/>
                <a:gd name="T32" fmla="*/ 37 w 557"/>
                <a:gd name="T33" fmla="*/ 14 h 1004"/>
                <a:gd name="T34" fmla="*/ 34 w 557"/>
                <a:gd name="T35" fmla="*/ 14 h 1004"/>
                <a:gd name="T36" fmla="*/ 34 w 557"/>
                <a:gd name="T37" fmla="*/ 15 h 1004"/>
                <a:gd name="T38" fmla="*/ 33 w 557"/>
                <a:gd name="T39" fmla="*/ 16 h 1004"/>
                <a:gd name="T40" fmla="*/ 33 w 557"/>
                <a:gd name="T41" fmla="*/ 17 h 1004"/>
                <a:gd name="T42" fmla="*/ 52 w 557"/>
                <a:gd name="T43" fmla="*/ 22 h 1004"/>
                <a:gd name="T44" fmla="*/ 83 w 557"/>
                <a:gd name="T45" fmla="*/ 22 h 1004"/>
                <a:gd name="T46" fmla="*/ 72 w 557"/>
                <a:gd name="T47" fmla="*/ 28 h 1004"/>
                <a:gd name="T48" fmla="*/ 54 w 557"/>
                <a:gd name="T49" fmla="*/ 28 h 1004"/>
                <a:gd name="T50" fmla="*/ 41 w 557"/>
                <a:gd name="T51" fmla="*/ 28 h 1004"/>
                <a:gd name="T52" fmla="*/ 30 w 557"/>
                <a:gd name="T53" fmla="*/ 27 h 1004"/>
                <a:gd name="T54" fmla="*/ 20 w 557"/>
                <a:gd name="T55" fmla="*/ 25 h 1004"/>
                <a:gd name="T56" fmla="*/ 12 w 557"/>
                <a:gd name="T57" fmla="*/ 23 h 1004"/>
                <a:gd name="T58" fmla="*/ 5 w 557"/>
                <a:gd name="T59" fmla="*/ 21 h 1004"/>
                <a:gd name="T60" fmla="*/ 2 w 557"/>
                <a:gd name="T61" fmla="*/ 18 h 1004"/>
                <a:gd name="T62" fmla="*/ 0 w 557"/>
                <a:gd name="T63" fmla="*/ 15 h 1004"/>
                <a:gd name="T64" fmla="*/ 1 w 557"/>
                <a:gd name="T65" fmla="*/ 13 h 1004"/>
                <a:gd name="T66" fmla="*/ 3 w 557"/>
                <a:gd name="T67" fmla="*/ 11 h 1004"/>
                <a:gd name="T68" fmla="*/ 7 w 557"/>
                <a:gd name="T69" fmla="*/ 9 h 1004"/>
                <a:gd name="T70" fmla="*/ 13 w 557"/>
                <a:gd name="T71" fmla="*/ 8 h 1004"/>
                <a:gd name="T72" fmla="*/ 20 w 557"/>
                <a:gd name="T73" fmla="*/ 8 h 1004"/>
                <a:gd name="T74" fmla="*/ 29 w 557"/>
                <a:gd name="T75" fmla="*/ 7 h 1004"/>
                <a:gd name="T76" fmla="*/ 41 w 557"/>
                <a:gd name="T77" fmla="*/ 7 h 1004"/>
                <a:gd name="T78" fmla="*/ 55 w 557"/>
                <a:gd name="T79" fmla="*/ 7 h 1004"/>
                <a:gd name="T80" fmla="*/ 67 w 557"/>
                <a:gd name="T81" fmla="*/ 8 h 1004"/>
                <a:gd name="T82" fmla="*/ 75 w 557"/>
                <a:gd name="T83" fmla="*/ 8 h 1004"/>
                <a:gd name="T84" fmla="*/ 82 w 557"/>
                <a:gd name="T85" fmla="*/ 9 h 1004"/>
                <a:gd name="T86" fmla="*/ 85 w 557"/>
                <a:gd name="T87" fmla="*/ 11 h 1004"/>
                <a:gd name="T88" fmla="*/ 86 w 557"/>
                <a:gd name="T89" fmla="*/ 13 h 1004"/>
                <a:gd name="T90" fmla="*/ 85 w 557"/>
                <a:gd name="T91" fmla="*/ 15 h 1004"/>
                <a:gd name="T92" fmla="*/ 83 w 557"/>
                <a:gd name="T93" fmla="*/ 17 h 1004"/>
                <a:gd name="T94" fmla="*/ 77 w 557"/>
                <a:gd name="T95" fmla="*/ 18 h 1004"/>
                <a:gd name="T96" fmla="*/ 66 w 557"/>
                <a:gd name="T97" fmla="*/ 20 h 1004"/>
                <a:gd name="T98" fmla="*/ 52 w 557"/>
                <a:gd name="T99" fmla="*/ 22 h 1004"/>
                <a:gd name="T100" fmla="*/ 49 w 557"/>
                <a:gd name="T101" fmla="*/ 5 h 1004"/>
                <a:gd name="T102" fmla="*/ 49 w 557"/>
                <a:gd name="T103" fmla="*/ 0 h 1004"/>
                <a:gd name="T104" fmla="*/ 74 w 557"/>
                <a:gd name="T105" fmla="*/ 0 h 1004"/>
                <a:gd name="T106" fmla="*/ 74 w 557"/>
                <a:gd name="T107" fmla="*/ 5 h 1004"/>
                <a:gd name="T108" fmla="*/ 49 w 557"/>
                <a:gd name="T109" fmla="*/ 5 h 1004"/>
                <a:gd name="T110" fmla="*/ 37 w 557"/>
                <a:gd name="T111" fmla="*/ 5 h 1004"/>
                <a:gd name="T112" fmla="*/ 12 w 557"/>
                <a:gd name="T113" fmla="*/ 5 h 1004"/>
                <a:gd name="T114" fmla="*/ 12 w 557"/>
                <a:gd name="T115" fmla="*/ 0 h 1004"/>
                <a:gd name="T116" fmla="*/ 37 w 557"/>
                <a:gd name="T117" fmla="*/ 0 h 1004"/>
                <a:gd name="T118" fmla="*/ 37 w 557"/>
                <a:gd name="T119" fmla="*/ 5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3 h 791"/>
                <a:gd name="T2" fmla="*/ 0 w 647"/>
                <a:gd name="T3" fmla="*/ 0 h 791"/>
                <a:gd name="T4" fmla="*/ 10 w 647"/>
                <a:gd name="T5" fmla="*/ 0 h 791"/>
                <a:gd name="T6" fmla="*/ 10 w 647"/>
                <a:gd name="T7" fmla="*/ 10 h 791"/>
                <a:gd name="T8" fmla="*/ 20 w 647"/>
                <a:gd name="T9" fmla="*/ 0 h 791"/>
                <a:gd name="T10" fmla="*/ 31 w 647"/>
                <a:gd name="T11" fmla="*/ 0 h 791"/>
                <a:gd name="T12" fmla="*/ 20 w 647"/>
                <a:gd name="T13" fmla="*/ 10 h 791"/>
                <a:gd name="T14" fmla="*/ 33 w 647"/>
                <a:gd name="T15" fmla="*/ 23 h 791"/>
                <a:gd name="T16" fmla="*/ 21 w 647"/>
                <a:gd name="T17" fmla="*/ 23 h 791"/>
                <a:gd name="T18" fmla="*/ 10 w 647"/>
                <a:gd name="T19" fmla="*/ 11 h 791"/>
                <a:gd name="T20" fmla="*/ 10 w 647"/>
                <a:gd name="T21" fmla="*/ 23 h 791"/>
                <a:gd name="T22" fmla="*/ 0 w 647"/>
                <a:gd name="T23" fmla="*/ 2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331 w 9479"/>
                <a:gd name="T1" fmla="*/ 287 h 3813"/>
                <a:gd name="T2" fmla="*/ 554 w 9479"/>
                <a:gd name="T3" fmla="*/ 281 h 3813"/>
                <a:gd name="T4" fmla="*/ 384 w 9479"/>
                <a:gd name="T5" fmla="*/ 278 h 3813"/>
                <a:gd name="T6" fmla="*/ 582 w 9479"/>
                <a:gd name="T7" fmla="*/ 223 h 3813"/>
                <a:gd name="T8" fmla="*/ 607 w 9479"/>
                <a:gd name="T9" fmla="*/ 211 h 3813"/>
                <a:gd name="T10" fmla="*/ 460 w 9479"/>
                <a:gd name="T11" fmla="*/ 245 h 3813"/>
                <a:gd name="T12" fmla="*/ 435 w 9479"/>
                <a:gd name="T13" fmla="*/ 238 h 3813"/>
                <a:gd name="T14" fmla="*/ 457 w 9479"/>
                <a:gd name="T15" fmla="*/ 222 h 3813"/>
                <a:gd name="T16" fmla="*/ 406 w 9479"/>
                <a:gd name="T17" fmla="*/ 245 h 3813"/>
                <a:gd name="T18" fmla="*/ 455 w 9479"/>
                <a:gd name="T19" fmla="*/ 196 h 3813"/>
                <a:gd name="T20" fmla="*/ 604 w 9479"/>
                <a:gd name="T21" fmla="*/ 71 h 3813"/>
                <a:gd name="T22" fmla="*/ 605 w 9479"/>
                <a:gd name="T23" fmla="*/ 65 h 3813"/>
                <a:gd name="T24" fmla="*/ 459 w 9479"/>
                <a:gd name="T25" fmla="*/ 182 h 3813"/>
                <a:gd name="T26" fmla="*/ 413 w 9479"/>
                <a:gd name="T27" fmla="*/ 212 h 3813"/>
                <a:gd name="T28" fmla="*/ 465 w 9479"/>
                <a:gd name="T29" fmla="*/ 147 h 3813"/>
                <a:gd name="T30" fmla="*/ 393 w 9479"/>
                <a:gd name="T31" fmla="*/ 221 h 3813"/>
                <a:gd name="T32" fmla="*/ 458 w 9479"/>
                <a:gd name="T33" fmla="*/ 134 h 3813"/>
                <a:gd name="T34" fmla="*/ 519 w 9479"/>
                <a:gd name="T35" fmla="*/ 50 h 3813"/>
                <a:gd name="T36" fmla="*/ 488 w 9479"/>
                <a:gd name="T37" fmla="*/ 85 h 3813"/>
                <a:gd name="T38" fmla="*/ 370 w 9479"/>
                <a:gd name="T39" fmla="*/ 240 h 3813"/>
                <a:gd name="T40" fmla="*/ 447 w 9479"/>
                <a:gd name="T41" fmla="*/ 81 h 3813"/>
                <a:gd name="T42" fmla="*/ 396 w 9479"/>
                <a:gd name="T43" fmla="*/ 171 h 3813"/>
                <a:gd name="T44" fmla="*/ 390 w 9479"/>
                <a:gd name="T45" fmla="*/ 175 h 3813"/>
                <a:gd name="T46" fmla="*/ 423 w 9479"/>
                <a:gd name="T47" fmla="*/ 92 h 3813"/>
                <a:gd name="T48" fmla="*/ 407 w 9479"/>
                <a:gd name="T49" fmla="*/ 119 h 3813"/>
                <a:gd name="T50" fmla="*/ 348 w 9479"/>
                <a:gd name="T51" fmla="*/ 257 h 3813"/>
                <a:gd name="T52" fmla="*/ 368 w 9479"/>
                <a:gd name="T53" fmla="*/ 104 h 3813"/>
                <a:gd name="T54" fmla="*/ 354 w 9479"/>
                <a:gd name="T55" fmla="*/ 171 h 3813"/>
                <a:gd name="T56" fmla="*/ 344 w 9479"/>
                <a:gd name="T57" fmla="*/ 237 h 3813"/>
                <a:gd name="T58" fmla="*/ 343 w 9479"/>
                <a:gd name="T59" fmla="*/ 102 h 3813"/>
                <a:gd name="T60" fmla="*/ 338 w 9479"/>
                <a:gd name="T61" fmla="*/ 103 h 3813"/>
                <a:gd name="T62" fmla="*/ 336 w 9479"/>
                <a:gd name="T63" fmla="*/ 240 h 3813"/>
                <a:gd name="T64" fmla="*/ 318 w 9479"/>
                <a:gd name="T65" fmla="*/ 104 h 3813"/>
                <a:gd name="T66" fmla="*/ 313 w 9479"/>
                <a:gd name="T67" fmla="*/ 111 h 3813"/>
                <a:gd name="T68" fmla="*/ 330 w 9479"/>
                <a:gd name="T69" fmla="*/ 260 h 3813"/>
                <a:gd name="T70" fmla="*/ 275 w 9479"/>
                <a:gd name="T71" fmla="*/ 117 h 3813"/>
                <a:gd name="T72" fmla="*/ 266 w 9479"/>
                <a:gd name="T73" fmla="*/ 104 h 3813"/>
                <a:gd name="T74" fmla="*/ 311 w 9479"/>
                <a:gd name="T75" fmla="*/ 223 h 3813"/>
                <a:gd name="T76" fmla="*/ 277 w 9479"/>
                <a:gd name="T77" fmla="*/ 154 h 3813"/>
                <a:gd name="T78" fmla="*/ 239 w 9479"/>
                <a:gd name="T79" fmla="*/ 88 h 3813"/>
                <a:gd name="T80" fmla="*/ 268 w 9479"/>
                <a:gd name="T81" fmla="*/ 152 h 3813"/>
                <a:gd name="T82" fmla="*/ 300 w 9479"/>
                <a:gd name="T83" fmla="*/ 214 h 3813"/>
                <a:gd name="T84" fmla="*/ 209 w 9479"/>
                <a:gd name="T85" fmla="*/ 81 h 3813"/>
                <a:gd name="T86" fmla="*/ 208 w 9479"/>
                <a:gd name="T87" fmla="*/ 88 h 3813"/>
                <a:gd name="T88" fmla="*/ 303 w 9479"/>
                <a:gd name="T89" fmla="*/ 234 h 3813"/>
                <a:gd name="T90" fmla="*/ 250 w 9479"/>
                <a:gd name="T91" fmla="*/ 177 h 3813"/>
                <a:gd name="T92" fmla="*/ 245 w 9479"/>
                <a:gd name="T93" fmla="*/ 178 h 3813"/>
                <a:gd name="T94" fmla="*/ 294 w 9479"/>
                <a:gd name="T95" fmla="*/ 236 h 3813"/>
                <a:gd name="T96" fmla="*/ 177 w 9479"/>
                <a:gd name="T97" fmla="*/ 140 h 3813"/>
                <a:gd name="T98" fmla="*/ 59 w 9479"/>
                <a:gd name="T99" fmla="*/ 47 h 3813"/>
                <a:gd name="T100" fmla="*/ 153 w 9479"/>
                <a:gd name="T101" fmla="*/ 130 h 3813"/>
                <a:gd name="T102" fmla="*/ 275 w 9479"/>
                <a:gd name="T103" fmla="*/ 243 h 3813"/>
                <a:gd name="T104" fmla="*/ 210 w 9479"/>
                <a:gd name="T105" fmla="*/ 214 h 3813"/>
                <a:gd name="T106" fmla="*/ 271 w 9479"/>
                <a:gd name="T107" fmla="*/ 250 h 3813"/>
                <a:gd name="T108" fmla="*/ 256 w 9479"/>
                <a:gd name="T109" fmla="*/ 254 h 3813"/>
                <a:gd name="T110" fmla="*/ 159 w 9479"/>
                <a:gd name="T111" fmla="*/ 230 h 3813"/>
                <a:gd name="T112" fmla="*/ 60 w 9479"/>
                <a:gd name="T113" fmla="*/ 208 h 3813"/>
                <a:gd name="T114" fmla="*/ 153 w 9479"/>
                <a:gd name="T115" fmla="*/ 237 h 3813"/>
                <a:gd name="T116" fmla="*/ 253 w 9479"/>
                <a:gd name="T117" fmla="*/ 278 h 3813"/>
                <a:gd name="T118" fmla="*/ 175 w 9479"/>
                <a:gd name="T119" fmla="*/ 279 h 3813"/>
                <a:gd name="T120" fmla="*/ 99 w 9479"/>
                <a:gd name="T121" fmla="*/ 283 h 3813"/>
                <a:gd name="T122" fmla="*/ 24 w 9479"/>
                <a:gd name="T123" fmla="*/ 288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440410" y="1892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МБДОУЦРР№28</a:t>
            </a:r>
            <a:endParaRPr lang="ru-RU" altLang="ru-RU" b="1" i="1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</a:endParaRPr>
          </a:p>
          <a:p>
            <a:pPr algn="ctr"/>
            <a:r>
              <a:rPr lang="ru-RU" altLang="ru-RU" b="1" i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</a:rPr>
              <a:t> «ОГОНЕК»</a:t>
            </a:r>
            <a:endParaRPr lang="ru-RU" altLang="ru-RU" b="1" i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8875" y="2198359"/>
            <a:ext cx="52620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к </a:t>
            </a:r>
            <a: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на </a:t>
            </a:r>
            <a:endParaRPr lang="ru-RU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«Огонёк»</a:t>
            </a:r>
            <a:endParaRPr lang="ru-RU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293" y="6296377"/>
            <a:ext cx="257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выпуска: 18.06.19</a:t>
            </a:r>
            <a:endParaRPr lang="ru-RU" alt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66759" y="245946"/>
            <a:ext cx="3153398" cy="318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0" y="3805729"/>
            <a:ext cx="4187439" cy="279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731" y="3760151"/>
            <a:ext cx="4255807" cy="283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ÐÐ°ÑÑÐ¸Ð½ÐºÐ¸ Ð¿Ð¾ Ð·Ð°Ð¿ÑÐ¾ÑÑ Ð² Ð´Ð¾Ð±ÑÑÐ¹ Ð¿ÑÑÑ Ð²ÑÐ¿ÑÑÐºÐ½Ð¸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85918">
            <a:off x="734939" y="571397"/>
            <a:ext cx="4042161" cy="25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73" y="173053"/>
            <a:ext cx="4832646" cy="3221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5" y="3498435"/>
            <a:ext cx="4832646" cy="3221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0965" y="849320"/>
            <a:ext cx="35289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Выпускной</a:t>
            </a:r>
            <a:endParaRPr lang="ru-RU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балл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8" name="Picture 4" descr="ÐÐ°ÑÑÐ¸Ð½ÐºÐ¸ Ð¿Ð¾ Ð·Ð°Ð¿ÑÐ¾ÑÑ Ð´Ð¾ ÑÐ²Ð¸Ð´Ð°Ð½ÑÐµ Ð´Ð¾Ñ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34" y="3567870"/>
            <a:ext cx="2238700" cy="31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3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54" y="3144139"/>
            <a:ext cx="5460763" cy="3640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3" y="136732"/>
            <a:ext cx="5113589" cy="340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00285" y="11900"/>
            <a:ext cx="3327521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7030A0"/>
                </a:solidFill>
                <a:effectLst/>
                <a:latin typeface="FestusC" panose="03060400000000000000" charset="0"/>
                <a:cs typeface="FestusC" panose="03060400000000000000" charset="0"/>
              </a:rPr>
              <a:t>Мы уже не малыши и не </a:t>
            </a:r>
            <a:r>
              <a:rPr lang="ru-RU" sz="2400" b="1" i="0" dirty="0" err="1" smtClean="0">
                <a:solidFill>
                  <a:srgbClr val="7030A0"/>
                </a:solidFill>
                <a:effectLst/>
                <a:latin typeface="FestusC" panose="03060400000000000000" charset="0"/>
                <a:cs typeface="FestusC" panose="03060400000000000000" charset="0"/>
              </a:rPr>
              <a:t>дошколятки</a:t>
            </a:r>
            <a:r>
              <a:rPr lang="ru-RU" sz="2400" b="1" i="0" dirty="0" smtClean="0">
                <a:solidFill>
                  <a:srgbClr val="7030A0"/>
                </a:solidFill>
                <a:effectLst/>
                <a:latin typeface="FestusC" panose="03060400000000000000" charset="0"/>
                <a:cs typeface="FestusC" panose="03060400000000000000" charset="0"/>
              </a:rPr>
              <a:t>.</a:t>
            </a:r>
            <a:br>
              <a:rPr lang="ru-RU" sz="2400" b="1" dirty="0" smtClean="0">
                <a:solidFill>
                  <a:srgbClr val="7030A0"/>
                </a:solidFill>
                <a:latin typeface="FestusC" panose="03060400000000000000" charset="0"/>
                <a:cs typeface="FestusC" panose="03060400000000000000" charset="0"/>
              </a:rPr>
            </a:br>
            <a:r>
              <a:rPr lang="ru-RU" sz="2400" b="1" i="0" dirty="0" smtClean="0">
                <a:solidFill>
                  <a:srgbClr val="7030A0"/>
                </a:solidFill>
                <a:effectLst/>
                <a:latin typeface="FestusC" panose="03060400000000000000" charset="0"/>
                <a:cs typeface="FestusC" panose="03060400000000000000" charset="0"/>
              </a:rPr>
              <a:t>Яркие карандаши сменим на тетрадки,</a:t>
            </a:r>
            <a:br>
              <a:rPr lang="ru-RU" sz="2400" b="1" dirty="0" smtClean="0">
                <a:solidFill>
                  <a:srgbClr val="7030A0"/>
                </a:solidFill>
                <a:latin typeface="FestusC" panose="03060400000000000000" charset="0"/>
                <a:cs typeface="FestusC" panose="03060400000000000000" charset="0"/>
              </a:rPr>
            </a:br>
            <a:r>
              <a:rPr lang="ru-RU" sz="2400" b="1" i="0" dirty="0" smtClean="0">
                <a:solidFill>
                  <a:srgbClr val="7030A0"/>
                </a:solidFill>
                <a:effectLst/>
                <a:latin typeface="FestusC" panose="03060400000000000000" charset="0"/>
                <a:cs typeface="FestusC" panose="03060400000000000000" charset="0"/>
              </a:rPr>
              <a:t>Ручки, сумки, буквари… стали мы большие –</a:t>
            </a:r>
            <a:br>
              <a:rPr lang="ru-RU" sz="2400" b="1" dirty="0" smtClean="0">
                <a:solidFill>
                  <a:srgbClr val="7030A0"/>
                </a:solidFill>
                <a:latin typeface="FestusC" panose="03060400000000000000" charset="0"/>
                <a:cs typeface="FestusC" panose="03060400000000000000" charset="0"/>
              </a:rPr>
            </a:br>
            <a:r>
              <a:rPr lang="ru-RU" sz="2400" b="1" i="0" dirty="0" smtClean="0">
                <a:solidFill>
                  <a:srgbClr val="7030A0"/>
                </a:solidFill>
                <a:effectLst/>
                <a:latin typeface="FestusC" panose="03060400000000000000" charset="0"/>
                <a:cs typeface="FestusC" panose="03060400000000000000" charset="0"/>
              </a:rPr>
              <a:t>Знаем раз, и два, и три, и еще четыре!</a:t>
            </a:r>
            <a:endParaRPr lang="ru-RU" sz="2400" b="1" dirty="0">
              <a:solidFill>
                <a:srgbClr val="7030A0"/>
              </a:solidFill>
              <a:latin typeface="FestusC" panose="03060400000000000000" charset="0"/>
              <a:cs typeface="FestusC" panose="0306040000000000000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13" y="3884509"/>
            <a:ext cx="3372333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До свиданья,</a:t>
            </a:r>
            <a:endParaRPr lang="ru-RU" sz="2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наши выпускники ! </a:t>
            </a:r>
            <a:endParaRPr lang="ru-RU" sz="28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(2 группа «Огоньки»,</a:t>
            </a:r>
            <a:endParaRPr lang="ru-RU" sz="2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 группа «Кузнечики»,</a:t>
            </a:r>
            <a:endParaRPr lang="ru-RU" sz="2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 группа «Веснушки»,</a:t>
            </a:r>
            <a:endParaRPr lang="ru-RU" sz="2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12 группа «Пчелки»)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6" y="178747"/>
            <a:ext cx="5144569" cy="3429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240" y="3312207"/>
            <a:ext cx="4965107" cy="3310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194" y="3856098"/>
            <a:ext cx="361092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Выпускной</a:t>
            </a:r>
            <a:endParaRPr lang="ru-RU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из </a:t>
            </a:r>
            <a:endParaRPr lang="ru-RU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ясельной группы</a:t>
            </a:r>
            <a:endParaRPr lang="ru-RU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(10 группа «Колокольчики»</a:t>
            </a:r>
            <a:endParaRPr lang="ru-RU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13 группа «Ромашки»)</a:t>
            </a:r>
            <a:endParaRPr lang="ru-RU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ÐÐ°ÑÑÐ¸Ð½ÐºÐ¸ Ð¿Ð¾ Ð·Ð°Ð¿ÑÐ¾ÑÑ Ð¸Ð³ÑÑÑÐºÐ¸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27" y="794759"/>
            <a:ext cx="3939073" cy="21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1" y="3886909"/>
            <a:ext cx="4332719" cy="288848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2" y="321895"/>
            <a:ext cx="4401078" cy="2934051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367" y="1688920"/>
            <a:ext cx="4213077" cy="2808718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ÐÐ°ÑÑÐ¸Ð½ÐºÐ¸ Ð¿Ð¾ Ð·Ð°Ð¿ÑÐ¾ÑÑ Ð½Ð°ÑÐ¸ ÑÑÐºÐ¸ Ð½Ðµ Ð´Ð»Ñ ÑÐºÑÐºÐ¸ Ð¿Ð½Ð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04" y="-420284"/>
            <a:ext cx="4262601" cy="25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´ÐµÐ½Ñ Ð·Ð°ÑÐ¸ÑÑ Ð´ÐµÑÐµÐ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82973">
            <a:off x="4548873" y="4005287"/>
            <a:ext cx="3682303" cy="24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0430" y="5910622"/>
            <a:ext cx="5704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dventure" panose="02000503020000020003" pitchFamily="2" charset="0"/>
              </a:rPr>
              <a:t>Составители: педагог- психолог  </a:t>
            </a:r>
            <a:r>
              <a:rPr lang="ru-RU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dventure" panose="02000503020000020003" pitchFamily="2" charset="0"/>
              </a:rPr>
              <a:t>Семенюк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dventure" panose="02000503020000020003" pitchFamily="2" charset="0"/>
              </a:rPr>
              <a:t> С.П., </a:t>
            </a:r>
            <a:endParaRPr lang="ru-RU" b="1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dventure" panose="02000503020000020003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dventure" panose="02000503020000020003" pitchFamily="2" charset="0"/>
              </a:rPr>
              <a:t> </a:t>
            </a:r>
            <a:r>
              <a:rPr lang="ru-RU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dventure" panose="02000503020000020003" pitchFamily="2" charset="0"/>
              </a:rPr>
              <a:t>старший воспитатель Лахтина О.В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dventure" panose="02000503020000020003" pitchFamily="2" charset="0"/>
              </a:rPr>
              <a:t>. </a:t>
            </a:r>
            <a:endParaRPr lang="ru-RU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534" y="689142"/>
            <a:ext cx="6213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 следующих встреч…</a:t>
            </a:r>
            <a:endParaRPr lang="ru-RU" sz="4000" b="1" cap="all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2881">
            <a:off x="4266509" y="1537075"/>
            <a:ext cx="4024997" cy="40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0057" y="268631"/>
            <a:ext cx="5794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Из нашей газеты вы узнаете </a:t>
            </a:r>
            <a:endParaRPr lang="ru-RU" sz="3200" kern="10" dirty="0">
              <a:ln w="9525">
                <a:solidFill>
                  <a:srgbClr val="000000"/>
                </a:solidFill>
                <a:round/>
              </a:ln>
              <a:solidFill>
                <a:srgbClr val="7030A0"/>
              </a:solidFill>
              <a:latin typeface="Arial" panose="020B0604020202020204"/>
              <a:cs typeface="Arial" panose="020B060402020202020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7030A0"/>
                </a:solidFill>
                <a:latin typeface="Arial" panose="020B0604020202020204"/>
                <a:cs typeface="Arial" panose="020B0604020202020204"/>
              </a:rPr>
              <a:t>как проходили:</a:t>
            </a:r>
            <a:endParaRPr lang="ru-RU" sz="3200" kern="10" dirty="0">
              <a:ln w="9525">
                <a:solidFill>
                  <a:srgbClr val="000000"/>
                </a:solidFill>
                <a:round/>
              </a:ln>
              <a:solidFill>
                <a:srgbClr val="7030A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" y="2375535"/>
            <a:ext cx="854011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  посвященные 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наступлению весны;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занятия;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посвященные 9 мая;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«Выпускные»;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детский конкурс творчества «Звездный дождик -2019»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творческих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детей.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9" y="185961"/>
            <a:ext cx="4631819" cy="308788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1" y="3718846"/>
            <a:ext cx="4520724" cy="301381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304" y="1478422"/>
            <a:ext cx="4318830" cy="28792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14380" y="139047"/>
            <a:ext cx="2752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Весенние </a:t>
            </a:r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развлечения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4380" y="4934127"/>
            <a:ext cx="3629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нас весна. Звенят капели. </a:t>
            </a:r>
            <a:endParaRPr lang="ru-RU" b="1" i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день, и ночь веселый звон. </a:t>
            </a:r>
            <a:endParaRPr lang="ru-RU" b="1" i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птицы налетели </a:t>
            </a:r>
            <a:endParaRPr lang="ru-RU" b="1" i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всех концов, со всех сторон.</a:t>
            </a:r>
            <a:endParaRPr lang="ru-RU" b="1" i="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Самуил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Киссин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7" y="178913"/>
            <a:ext cx="4182633" cy="2788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48" y="178913"/>
            <a:ext cx="4182634" cy="2788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3" y="3713854"/>
            <a:ext cx="4182632" cy="2788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978" y="3713855"/>
            <a:ext cx="4182629" cy="2788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152733" y="2967335"/>
            <a:ext cx="9449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002060"/>
                </a:solidFill>
                <a:effectLst/>
              </a:rPr>
              <a:t>Итоговые занятия</a:t>
            </a:r>
            <a:endParaRPr lang="ru-RU" sz="2000" b="1" cap="none" spc="0" dirty="0" smtClean="0">
              <a:ln w="0"/>
              <a:solidFill>
                <a:srgbClr val="002060"/>
              </a:solidFill>
              <a:effectLst/>
            </a:endParaRPr>
          </a:p>
          <a:p>
            <a:pPr algn="ctr"/>
            <a:r>
              <a:rPr lang="ru-RU" sz="2000" b="1" cap="none" spc="0" dirty="0" smtClean="0">
                <a:ln w="0"/>
                <a:solidFill>
                  <a:srgbClr val="002060"/>
                </a:solidFill>
                <a:effectLst/>
              </a:rPr>
              <a:t> по результатам инновационной деятельности ДОУ в области «Конструирование» </a:t>
            </a:r>
            <a:r>
              <a:rPr lang="ru-RU" sz="20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endParaRPr lang="ru-RU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1508" y="2578687"/>
            <a:ext cx="10101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группа</a:t>
            </a:r>
            <a:endParaRPr lang="ru-RU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9465" y="197064"/>
            <a:ext cx="101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группа</a:t>
            </a:r>
            <a:endParaRPr lang="ru-RU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1508" y="3713854"/>
            <a:ext cx="112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группа</a:t>
            </a:r>
            <a:endParaRPr lang="ru-RU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341" y="5938559"/>
            <a:ext cx="101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группа</a:t>
            </a:r>
            <a:endParaRPr lang="ru-RU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35" y="554041"/>
            <a:ext cx="4089698" cy="2726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7" y="3738786"/>
            <a:ext cx="4543158" cy="302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50" y="428619"/>
            <a:ext cx="4277831" cy="285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1713" y="3702845"/>
            <a:ext cx="4383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Итоговые занятия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группах по итогам 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учебного года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9293" y="2791407"/>
            <a:ext cx="101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группа</a:t>
            </a:r>
            <a:endParaRPr lang="ru-RU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728" y="2850149"/>
            <a:ext cx="1127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группа</a:t>
            </a:r>
            <a:endParaRPr lang="ru-RU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7955" y="6345142"/>
            <a:ext cx="101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группа</a:t>
            </a:r>
            <a:endParaRPr lang="ru-RU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" y="0"/>
            <a:ext cx="9121520" cy="68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3" y="0"/>
            <a:ext cx="5036679" cy="33577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9" y="3502351"/>
            <a:ext cx="5033473" cy="335564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ÐÐ°ÑÑÐ¸Ð½ÐºÐ¸ Ð¿Ð¾ Ð·Ð°Ð¿ÑÐ¾ÑÑ 9 Ð¼Ð°Ñ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32" y="725657"/>
            <a:ext cx="5553386" cy="55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71" y="290558"/>
            <a:ext cx="4934126" cy="328941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2" y="3435766"/>
            <a:ext cx="4845465" cy="323031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6380" y="1164172"/>
            <a:ext cx="303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Выставки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200" name="Picture 8" descr="ÐÐ°ÑÑÐ¸Ð½ÐºÐ¸ Ð¿Ð¾ Ð·Ð°Ð¿ÑÐ¾ÑÑ ÐºÑÐ°ÑÐºÐ¸ Ð¿Ð½Ð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8371" y="3274380"/>
            <a:ext cx="3553082" cy="35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2" y="230025"/>
            <a:ext cx="5486400" cy="36576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787" y="3283722"/>
            <a:ext cx="5007835" cy="333855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ÐÐ°ÑÑÐ¸Ð½ÐºÐ¸ Ð¿Ð¾ Ð·Ð°Ð¿ÑÐ¾ÑÑ Ð¼Ð¸Ñ ÑÐ²Ð¾Ð¸Ð¼Ð¸ ÑÑÐºÐ°Ð¼Ð¸ Ð¿Ð½Ð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5589" y="846912"/>
            <a:ext cx="2869959" cy="14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462" y="3658268"/>
            <a:ext cx="3169243" cy="30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" y="1417320"/>
            <a:ext cx="8542020" cy="4805045"/>
          </a:xfrm>
          <a:prstGeom prst="snip2DiagRect">
            <a:avLst/>
          </a:prstGeom>
          <a:ln>
            <a:solidFill>
              <a:schemeClr val="accent1"/>
            </a:solidFill>
          </a:ln>
        </p:spPr>
      </p:pic>
      <p:sp>
        <p:nvSpPr>
          <p:cNvPr id="100" name="Текстовое поле 99"/>
          <p:cNvSpPr txBox="1"/>
          <p:nvPr/>
        </p:nvSpPr>
        <p:spPr>
          <a:xfrm>
            <a:off x="178435" y="135255"/>
            <a:ext cx="88093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ru-RU" altLang="en-US" sz="2400" b="1"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Городской детский конкурс творчества «Звездный дождик». </a:t>
            </a:r>
            <a:endParaRPr lang="ru-RU" altLang="en-US" sz="2400" b="1"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  <a:p>
            <a:pPr indent="0" algn="ctr"/>
            <a:r>
              <a:rPr lang="ru-RU" altLang="en-US" sz="2400" b="1"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Л</a:t>
            </a:r>
            <a:r>
              <a:rPr lang="en-US" sz="2400" b="1"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итературно- музыкальная композиция </a:t>
            </a:r>
            <a:endParaRPr lang="en-US" sz="2400" b="1"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  <a:p>
            <a:pPr indent="0" algn="ctr"/>
            <a:r>
              <a:rPr lang="en-US" sz="2400" b="1"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«Где начинается сказка?»</a:t>
            </a:r>
            <a:endParaRPr lang="en-US" altLang="en-US" sz="2400" b="1"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49325" y="6372860"/>
            <a:ext cx="73621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0"/>
            <a:r>
              <a:rPr lang="ru-RU" altLang="en-US" b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Результат:1 </a:t>
            </a:r>
            <a:r>
              <a:rPr lang="en-US" b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место в  номинации литературно- музыкальная композиция</a:t>
            </a:r>
            <a:endParaRPr lang="en-US" altLang="en-US" b="0">
              <a:ln/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Изображение 7" descr="butterfly_0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60" y="3314065"/>
            <a:ext cx="3224530" cy="3352800"/>
          </a:xfrm>
          <a:prstGeom prst="rect">
            <a:avLst/>
          </a:prstGeom>
        </p:spPr>
      </p:pic>
      <p:pic>
        <p:nvPicPr>
          <p:cNvPr id="9" name="Изображение 8" descr="ПОЛЕВЫЕ ЦВЕТЫ (1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4160" y="3226435"/>
            <a:ext cx="2058035" cy="38112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1411</Words>
  <Application>WPS Presentation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Arial</vt:lpstr>
      <vt:lpstr>FestusC</vt:lpstr>
      <vt:lpstr>Adventure</vt:lpstr>
      <vt:lpstr>Yu Gothic UI</vt:lpstr>
      <vt:lpstr>Microsoft YaHei</vt:lpstr>
      <vt:lpstr/>
      <vt:lpstr>Arial Unicode MS</vt:lpstr>
      <vt:lpstr>Calibri Light</vt:lpstr>
      <vt:lpstr>Cansellarist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и Света</dc:creator>
  <cp:lastModifiedBy>User</cp:lastModifiedBy>
  <cp:revision>22</cp:revision>
  <dcterms:created xsi:type="dcterms:W3CDTF">2019-06-29T08:16:00Z</dcterms:created>
  <dcterms:modified xsi:type="dcterms:W3CDTF">2019-06-29T16:06:57Z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1049-11.2.0.8641</vt:lpwstr>
  </property>
</Properties>
</file>