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6"/>
  </p:handoutMasterIdLst>
  <p:sldIdLst>
    <p:sldId id="257" r:id="rId3"/>
    <p:sldId id="258" r:id="rId4"/>
    <p:sldId id="261" r:id="rId5"/>
    <p:sldId id="262" r:id="rId6"/>
    <p:sldId id="274" r:id="rId7"/>
    <p:sldId id="263" r:id="rId9"/>
    <p:sldId id="259" r:id="rId10"/>
    <p:sldId id="260" r:id="rId11"/>
    <p:sldId id="264" r:id="rId12"/>
    <p:sldId id="265" r:id="rId13"/>
    <p:sldId id="273" r:id="rId14"/>
    <p:sldId id="272" r:id="rId15"/>
    <p:sldId id="271" r:id="rId16"/>
    <p:sldId id="270" r:id="rId17"/>
    <p:sldId id="291" r:id="rId18"/>
    <p:sldId id="269" r:id="rId19"/>
    <p:sldId id="266" r:id="rId20"/>
    <p:sldId id="276" r:id="rId21"/>
    <p:sldId id="278" r:id="rId22"/>
    <p:sldId id="280" r:id="rId23"/>
    <p:sldId id="29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45B"/>
    <a:srgbClr val="DAED05"/>
    <a:srgbClr val="3C8A97"/>
    <a:srgbClr val="4F0FBD"/>
    <a:srgbClr val="F6FC14"/>
    <a:srgbClr val="F37A29"/>
    <a:srgbClr val="1552D1"/>
    <a:srgbClr val="F6F3D2"/>
    <a:srgbClr val="F8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6.pn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2365" y="1922145"/>
            <a:ext cx="47650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Осень, осень</a:t>
            </a:r>
            <a:endParaRPr lang="ru-RU" altLang="en-US" sz="48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4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 гости просим...</a:t>
            </a:r>
            <a:endParaRPr lang="ru-RU" altLang="en-US" sz="48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7970" y="5976620"/>
            <a:ext cx="1249045" cy="907415"/>
          </a:xfrm>
          <a:prstGeom prst="rect">
            <a:avLst/>
          </a:prstGeom>
          <a:solidFill>
            <a:srgbClr val="F6F3D2"/>
          </a:solidFill>
          <a:ln>
            <a:solidFill>
              <a:srgbClr val="F6F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grpSp>
        <p:nvGrpSpPr>
          <p:cNvPr id="17" name="Group 5"/>
          <p:cNvGrpSpPr/>
          <p:nvPr/>
        </p:nvGrpSpPr>
        <p:grpSpPr bwMode="auto">
          <a:xfrm>
            <a:off x="7324090" y="5469890"/>
            <a:ext cx="1812925" cy="1335405"/>
            <a:chOff x="441" y="184"/>
            <a:chExt cx="3939" cy="2871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7" name="Текстовое поле 26"/>
          <p:cNvSpPr txBox="1"/>
          <p:nvPr/>
        </p:nvSpPr>
        <p:spPr>
          <a:xfrm>
            <a:off x="902335" y="62325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ru-RU" b="1" i="1" dirty="0" smtClean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sym typeface="+mn-ea"/>
              </a:rPr>
              <a:t>МБДОУЦРР№28</a:t>
            </a:r>
            <a:endParaRPr lang="ru-RU" altLang="ru-RU" b="1" i="1" dirty="0" smtClean="0">
              <a:ln w="0"/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charset="0"/>
            </a:endParaRPr>
          </a:p>
          <a:p>
            <a:pPr algn="ctr"/>
            <a:r>
              <a:rPr lang="ru-RU" altLang="ru-RU" b="1" i="1" dirty="0" smtClean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sym typeface="+mn-ea"/>
              </a:rPr>
              <a:t> «ОГОНЕК»</a:t>
            </a:r>
            <a:endParaRPr lang="ru-RU" altLang="ru-RU" b="1" i="1" dirty="0" smtClean="0">
              <a:ln w="0"/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69373" y="4229100"/>
            <a:ext cx="443547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Заходите</a:t>
            </a:r>
            <a:endParaRPr lang="ru-RU" altLang="en-US" sz="4000" b="1"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4000" b="1"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к нам на «Огонёк»</a:t>
            </a:r>
            <a:endParaRPr lang="ru-RU" altLang="en-US" sz="4000" b="1"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3519170" y="6370955"/>
            <a:ext cx="25387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ru-RU" b="1" dirty="0" smtClean="0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Дата выпуска: 18.11.19</a:t>
            </a:r>
            <a:endParaRPr lang="ru-RU" altLang="ru-RU" b="1" dirty="0" smtClean="0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97320" y="1635125"/>
            <a:ext cx="256476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Электронная</a:t>
            </a:r>
            <a:endParaRPr lang="ru-RU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газета № 42</a:t>
            </a:r>
            <a:endParaRPr lang="ru-RU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283450" y="4489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pic>
        <p:nvPicPr>
          <p:cNvPr id="4" name="Изображение 3" descr="фотосессия 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0" y="1218565"/>
            <a:ext cx="4791710" cy="319468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Изображение 4" descr="фотосессия 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3678555"/>
            <a:ext cx="4601845" cy="306768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Изображение 1" descr="фотосессия 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0" y="183515"/>
            <a:ext cx="4531995" cy="302133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00" y="4148455"/>
            <a:ext cx="3896360" cy="25977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335" y="365125"/>
            <a:ext cx="3895725" cy="60896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906520" y="64535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354965"/>
            <a:ext cx="4246245" cy="283146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Изображение 3" descr="фотосессия 0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35" y="354330"/>
            <a:ext cx="4247515" cy="28321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Изображение 4" descr="фотосессия 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" y="3616960"/>
            <a:ext cx="4324985" cy="288353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Изображение 5" descr="фотосессия 0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35" y="3616960"/>
            <a:ext cx="4302125" cy="28682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2504440" y="2649220"/>
            <a:ext cx="3154045" cy="11988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 Днём народного единства!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Счастья, радости, добра,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Чувств весёлых и взаимных,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И душевного тепла.</a:t>
            </a:r>
            <a:endParaRPr lang="ru-RU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789045" y="648525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71475"/>
            <a:ext cx="4518025" cy="3012440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pic>
        <p:nvPicPr>
          <p:cNvPr id="4" name="Изображение 3" descr="фотосессия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5" y="3634740"/>
            <a:ext cx="4665980" cy="3110865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pic>
        <p:nvPicPr>
          <p:cNvPr id="5" name="Изображение 4" descr="фотосессия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40" y="1946910"/>
            <a:ext cx="4301490" cy="2868295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417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endParaRPr lang="en-US" altLang="ru-RU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00000">
            <a:off x="4688840" y="987425"/>
            <a:ext cx="437642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«Осеннние праздники»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Изображение 7" descr="осень_DoV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0" y="4028440"/>
            <a:ext cx="2392045" cy="291846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48285" y="63773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5" y="323215"/>
            <a:ext cx="4273550" cy="2940685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pic>
        <p:nvPicPr>
          <p:cNvPr id="4" name="Изображение 3" descr="фотосессия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323215"/>
            <a:ext cx="4409440" cy="2940050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pic>
        <p:nvPicPr>
          <p:cNvPr id="5" name="Изображение 4" descr="фотосессия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" y="3634740"/>
            <a:ext cx="4409440" cy="2940050"/>
          </a:xfrm>
          <a:prstGeom prst="rect">
            <a:avLst/>
          </a:prstGeom>
          <a:ln w="57150">
            <a:solidFill>
              <a:srgbClr val="F37A29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4895215" y="3567430"/>
            <a:ext cx="4133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Листья золотые падают, летят,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Листья золотые устилают сад.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Много на дорожках листьев золотых,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Мы букет хороший сделаем из них,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Мы букет поставим посреди стола,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Осень золотая в гости к нам пришла.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F37A29"/>
                </a:solidFill>
                <a:latin typeface="Times New Roman" panose="02020603050405020304" charset="0"/>
                <a:cs typeface="Times New Roman" panose="02020603050405020304" charset="0"/>
              </a:rPr>
              <a:t>(Е.Благина)</a:t>
            </a:r>
            <a:endParaRPr lang="ru-RU" altLang="en-US" b="1">
              <a:solidFill>
                <a:srgbClr val="F37A2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822825" y="64179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1028" name="Picture 4" descr="D:\Архив\фото\2018-2019\IMG-20190926-WA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255" y="3268345"/>
            <a:ext cx="4462145" cy="334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Архив\фото\2018-2019\IMG-20190926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501" y="2138353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Архив\фото\2018-2019\IMG-20190926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345" y="165735"/>
            <a:ext cx="4240530" cy="31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83935" y="1882775"/>
            <a:ext cx="255651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solidFill>
                  <a:srgbClr val="57C4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Поход в лес</a:t>
            </a:r>
            <a:endParaRPr lang="ru-RU" altLang="en-US" sz="3600" b="1">
              <a:solidFill>
                <a:srgbClr val="57C45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artage-io-thumb-3fad8d0bb96e05e4ca565d0a72b49a2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810" y="67310"/>
            <a:ext cx="3810000" cy="1905000"/>
          </a:xfrm>
          <a:prstGeom prst="rect">
            <a:avLst/>
          </a:prstGeom>
        </p:spPr>
      </p:pic>
      <p:pic>
        <p:nvPicPr>
          <p:cNvPr id="5" name="Изображение 4" descr="осень_DoV (10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530475" y="3924300"/>
            <a:ext cx="3488690" cy="1892300"/>
          </a:xfrm>
          <a:prstGeom prst="rect">
            <a:avLst/>
          </a:prstGeom>
        </p:spPr>
      </p:pic>
      <p:pic>
        <p:nvPicPr>
          <p:cNvPr id="6" name="Изображение 5" descr="осень_DoV (10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970" y="2326640"/>
            <a:ext cx="3419475" cy="1854835"/>
          </a:xfrm>
          <a:prstGeom prst="rect">
            <a:avLst/>
          </a:prstGeom>
        </p:spPr>
      </p:pic>
      <p:pic>
        <p:nvPicPr>
          <p:cNvPr id="7" name="Изображение 6" descr="осень_DoV (10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040000">
            <a:off x="-521335" y="740410"/>
            <a:ext cx="2987675" cy="16205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453255" y="64179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273810"/>
            <a:ext cx="4634230" cy="308991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Изображение 3" descr="фотосессия 0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65" y="3459480"/>
            <a:ext cx="4591685" cy="306133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05610" y="312420"/>
            <a:ext cx="539115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Мастер- класс «Снеговик»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Изображение 5" descr="snegovik_7-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970" y="1099820"/>
            <a:ext cx="2091690" cy="2216785"/>
          </a:xfrm>
          <a:prstGeom prst="rect">
            <a:avLst/>
          </a:prstGeom>
        </p:spPr>
      </p:pic>
      <p:pic>
        <p:nvPicPr>
          <p:cNvPr id="7" name="Изображение 6" descr="73a0347a18b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35" y="4533900"/>
            <a:ext cx="2800350" cy="2069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4" name="Изображение 3" descr="фотосессия 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" y="165735"/>
            <a:ext cx="4205605" cy="28047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Изображение 4" descr="фотосессия 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818255"/>
            <a:ext cx="4267200" cy="28454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Изображение 5" descr="фотосессия 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605" y="202565"/>
            <a:ext cx="4152265" cy="2768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Изображение 6" descr="фотосессия 0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320" y="3814445"/>
            <a:ext cx="4272915" cy="28492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17525" y="2397760"/>
            <a:ext cx="1420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группа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840605" y="202565"/>
            <a:ext cx="123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 группа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66065" y="3761740"/>
            <a:ext cx="114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группа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618730" y="6185535"/>
            <a:ext cx="126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 группа</a:t>
            </a:r>
            <a:endParaRPr lang="ru-RU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33350" y="2971165"/>
            <a:ext cx="8860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Семинар-практикумв рамках городской инновационной площадки</a:t>
            </a:r>
            <a:endParaRPr lang="ru-RU" altLang="en-US" sz="1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Тема: «Использование инновационных средств в формировании конструктивного мышления дошкольников»</a:t>
            </a:r>
            <a:endParaRPr lang="ru-RU" altLang="en-US" sz="1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484245" y="64446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5" name="Изображение 4" descr="фотосессия 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80" y="3712845"/>
            <a:ext cx="4156075" cy="27711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" name="Изображение 1" descr="фотосессия 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15" y="255270"/>
            <a:ext cx="4180205" cy="27870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Изображение 3" descr="фотосессия 0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" y="255270"/>
            <a:ext cx="4179570" cy="27870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Изображение 6" descr="фотосессия 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" y="3712210"/>
            <a:ext cx="4156710" cy="27717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3806825" y="648398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6528" y="-19685"/>
            <a:ext cx="53384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</a:t>
            </a:r>
            <a:r>
              <a:rPr lang="ru-RU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 музыкальных работников</a:t>
            </a:r>
            <a:endParaRPr lang="ru-RU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Изображение 3" descr="фотосессия 0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5295" y="1255395"/>
            <a:ext cx="3546475" cy="2807335"/>
          </a:xfrm>
          <a:prstGeom prst="rect">
            <a:avLst/>
          </a:prstGeom>
          <a:ln w="57150">
            <a:solidFill>
              <a:srgbClr val="F6FC14"/>
            </a:solidFill>
          </a:ln>
        </p:spPr>
      </p:pic>
      <p:pic>
        <p:nvPicPr>
          <p:cNvPr id="5" name="Изображение 4" descr="фотосессия 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4246245"/>
            <a:ext cx="3677285" cy="2451100"/>
          </a:xfrm>
          <a:prstGeom prst="rect">
            <a:avLst/>
          </a:prstGeom>
          <a:ln w="57150">
            <a:solidFill>
              <a:srgbClr val="F6FC14"/>
            </a:solidFill>
          </a:ln>
        </p:spPr>
      </p:pic>
      <p:pic>
        <p:nvPicPr>
          <p:cNvPr id="6" name="Изображение 5" descr="фотосессия 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620" y="1255395"/>
            <a:ext cx="4068445" cy="2712720"/>
          </a:xfrm>
          <a:prstGeom prst="rect">
            <a:avLst/>
          </a:prstGeom>
          <a:ln w="57150">
            <a:solidFill>
              <a:srgbClr val="F6FC14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5848350" y="4246245"/>
            <a:ext cx="279971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ru-RU" altLang="en-US" b="1"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Даже если плачет осень,</a:t>
            </a:r>
            <a:endParaRPr lang="ru-RU" altLang="en-US" b="1">
              <a:solidFill>
                <a:schemeClr val="accent4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Улыбнемся под дождём,</a:t>
            </a:r>
            <a:endParaRPr lang="ru-RU" altLang="en-US" b="1">
              <a:solidFill>
                <a:schemeClr val="accent4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Потому что к фее в гости</a:t>
            </a:r>
            <a:endParaRPr lang="ru-RU" altLang="en-US" b="1">
              <a:solidFill>
                <a:schemeClr val="accent4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Музыкальной мы идём.</a:t>
            </a:r>
            <a:endParaRPr lang="ru-RU" altLang="en-US" b="1">
              <a:solidFill>
                <a:schemeClr val="accent4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330" y="4968240"/>
            <a:ext cx="2854960" cy="178943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4121150" y="64535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770" y="142240"/>
            <a:ext cx="60299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</a:t>
            </a:r>
            <a:r>
              <a:rPr lang="ru-RU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 педагогов по изодеятельности</a:t>
            </a:r>
            <a:endParaRPr lang="ru-RU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Изображение 4" descr="фотосессия 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45" y="3694430"/>
            <a:ext cx="4535805" cy="3023870"/>
          </a:xfrm>
          <a:prstGeom prst="rect">
            <a:avLst/>
          </a:prstGeom>
          <a:ln w="57150">
            <a:solidFill>
              <a:srgbClr val="4F0FBD"/>
            </a:solidFill>
          </a:ln>
        </p:spPr>
      </p:pic>
      <p:pic>
        <p:nvPicPr>
          <p:cNvPr id="6" name="Изображение 5" descr="фотосессия 0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05" y="1283335"/>
            <a:ext cx="3839845" cy="2559685"/>
          </a:xfrm>
          <a:prstGeom prst="rect">
            <a:avLst/>
          </a:prstGeom>
          <a:ln w="57150">
            <a:solidFill>
              <a:srgbClr val="4F0FBD"/>
            </a:solidFill>
          </a:ln>
        </p:spPr>
      </p:pic>
      <p:pic>
        <p:nvPicPr>
          <p:cNvPr id="4" name="Изображение 3" descr="фотосессия 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" y="1490980"/>
            <a:ext cx="4237990" cy="2825750"/>
          </a:xfrm>
          <a:prstGeom prst="rect">
            <a:avLst/>
          </a:prstGeom>
          <a:ln w="57150">
            <a:solidFill>
              <a:srgbClr val="4F0FBD"/>
            </a:solidFill>
          </a:ln>
        </p:spPr>
      </p:pic>
      <p:pic>
        <p:nvPicPr>
          <p:cNvPr id="7" name="Изображение 6" descr="clipart-kistochk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55" y="4671695"/>
            <a:ext cx="3755390" cy="187579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258685" y="14224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369695" y="541655"/>
            <a:ext cx="59728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37A29"/>
                </a:solidFill>
                <a:latin typeface="Arial" panose="020B0604020202020204"/>
                <a:cs typeface="Arial" panose="020B0604020202020204"/>
                <a:sym typeface="+mn-ea"/>
              </a:rPr>
              <a:t>Из нашей газеты вы узнаете </a:t>
            </a:r>
            <a:endParaRPr lang="ru-RU" sz="2800" kern="10" dirty="0">
              <a:ln w="9525">
                <a:solidFill>
                  <a:srgbClr val="000000"/>
                </a:solidFill>
                <a:round/>
              </a:ln>
              <a:solidFill>
                <a:srgbClr val="F37A29"/>
              </a:solidFill>
              <a:latin typeface="Arial" panose="020B0604020202020204"/>
              <a:cs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37A29"/>
                </a:solidFill>
                <a:latin typeface="Arial" panose="020B0604020202020204"/>
                <a:cs typeface="Arial" panose="020B0604020202020204"/>
                <a:sym typeface="+mn-ea"/>
              </a:rPr>
              <a:t>как проходили:</a:t>
            </a:r>
            <a:endParaRPr lang="ru-RU" altLang="en-US" sz="2800" kern="10" dirty="0">
              <a:ln w="9525">
                <a:solidFill>
                  <a:srgbClr val="000000"/>
                </a:solidFill>
                <a:round/>
              </a:ln>
              <a:solidFill>
                <a:srgbClr val="F37A29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86790" y="1566545"/>
            <a:ext cx="795401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Как проходили: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</a:pP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Праздник, посвящённый дню знаний «1 сентября!»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и дню города 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Туристические походы в лес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Выставки творческих работ 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Осенние праздники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 «День народного единства»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Городская благотворительная акция  «Всем миром»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Праздники «День мамы»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Городские МО</a:t>
            </a:r>
            <a:endParaRPr lang="ru-RU" altLang="ru-RU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ru-RU" alt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ru-RU" alt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5968" y="213995"/>
            <a:ext cx="44634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День мам!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Изображение 3" descr="IMG-20191201-WA0009"/>
          <p:cNvPicPr>
            <a:picLocks noChangeAspect="1"/>
          </p:cNvPicPr>
          <p:nvPr/>
        </p:nvPicPr>
        <p:blipFill>
          <a:blip r:embed="rId2"/>
          <a:srcRect r="-233"/>
          <a:stretch>
            <a:fillRect/>
          </a:stretch>
        </p:blipFill>
        <p:spPr>
          <a:xfrm>
            <a:off x="1463040" y="1421765"/>
            <a:ext cx="4231640" cy="2534920"/>
          </a:xfrm>
          <a:prstGeom prst="rect">
            <a:avLst/>
          </a:prstGeom>
          <a:ln w="57150">
            <a:solidFill>
              <a:srgbClr val="DAED05"/>
            </a:solidFill>
          </a:ln>
        </p:spPr>
      </p:pic>
      <p:pic>
        <p:nvPicPr>
          <p:cNvPr id="5" name="Изображение 4" descr="IMG-20191201-WA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0" y="1625600"/>
            <a:ext cx="2608580" cy="4641215"/>
          </a:xfrm>
          <a:prstGeom prst="rect">
            <a:avLst/>
          </a:prstGeom>
          <a:ln w="57150">
            <a:solidFill>
              <a:srgbClr val="DAED05"/>
            </a:solidFill>
          </a:ln>
        </p:spPr>
      </p:pic>
      <p:pic>
        <p:nvPicPr>
          <p:cNvPr id="6" name="Изображение 5" descr="IMG-20191201-WA00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9735" y="3534410"/>
            <a:ext cx="2722245" cy="3163570"/>
          </a:xfrm>
          <a:prstGeom prst="rect">
            <a:avLst/>
          </a:prstGeom>
          <a:ln w="57150">
            <a:solidFill>
              <a:srgbClr val="DAED05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7345045" y="908050"/>
            <a:ext cx="151955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 группа</a:t>
            </a:r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286760" y="4378325"/>
            <a:ext cx="29692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Мамин день! Мамин день!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Платье лучшее надень!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Утром встань пораньше,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В доме прибери,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Что-нибудь хорошее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Маме подари.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528820" y="64535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5" y="3465195"/>
            <a:ext cx="4746625" cy="3164205"/>
          </a:xfrm>
          <a:prstGeom prst="rect">
            <a:avLst/>
          </a:prstGeom>
          <a:ln w="57150">
            <a:solidFill>
              <a:srgbClr val="3C8A97"/>
            </a:solidFill>
          </a:ln>
        </p:spPr>
      </p:pic>
      <p:pic>
        <p:nvPicPr>
          <p:cNvPr id="5" name="Изображение 4" descr="фотосессия 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99415"/>
            <a:ext cx="4504055" cy="3002915"/>
          </a:xfrm>
          <a:prstGeom prst="rect">
            <a:avLst/>
          </a:prstGeom>
          <a:ln w="57150">
            <a:solidFill>
              <a:srgbClr val="3C8A97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4963795" y="173355"/>
            <a:ext cx="401447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>
                <a:solidFill>
                  <a:srgbClr val="3C8A97"/>
                </a:solidFill>
                <a:latin typeface="Times New Roman" panose="02020603050405020304" charset="0"/>
                <a:cs typeface="Times New Roman" panose="02020603050405020304" charset="0"/>
              </a:rPr>
              <a:t>Городская благотворительная акция </a:t>
            </a:r>
            <a:endParaRPr lang="ru-RU" altLang="en-US" sz="2800" b="1">
              <a:solidFill>
                <a:srgbClr val="3C8A9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800" b="1">
                <a:solidFill>
                  <a:srgbClr val="3C8A97"/>
                </a:solidFill>
                <a:latin typeface="Times New Roman" panose="02020603050405020304" charset="0"/>
                <a:cs typeface="Times New Roman" panose="02020603050405020304" charset="0"/>
              </a:rPr>
              <a:t>«Всем миром»</a:t>
            </a:r>
            <a:endParaRPr lang="ru-RU" altLang="en-US" sz="2800" b="1">
              <a:solidFill>
                <a:srgbClr val="3C8A9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>
                <a:solidFill>
                  <a:srgbClr val="3C8A97"/>
                </a:solidFill>
                <a:latin typeface="Times New Roman" panose="02020603050405020304" charset="0"/>
                <a:cs typeface="Times New Roman" panose="02020603050405020304" charset="0"/>
              </a:rPr>
              <a:t>На акции «Всем миром» бердчане собрали 857 тысяч рублей, что на 239 тысяч рублей больше, чем в прошлом году.Эти средства будут направлены на лечение и реабилитацию детей-инвалидов. </a:t>
            </a:r>
            <a:endParaRPr lang="ru-RU" altLang="en-US" sz="1600" b="1">
              <a:solidFill>
                <a:srgbClr val="3C8A97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 descr="54ac766b3ac06cd54a32dc1f4e718d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" y="3869690"/>
            <a:ext cx="2981325" cy="269557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2000885" y="642683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1890" y="1193800"/>
            <a:ext cx="437769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 следующих встреч...</a:t>
            </a:r>
            <a:endParaRPr lang="ru-RU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525270" y="5878195"/>
            <a:ext cx="5526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Составители: педагог- психолог  </a:t>
            </a:r>
            <a:r>
              <a:rPr lang="ru-RU" b="1" dirty="0" err="1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Семенюк</a:t>
            </a:r>
            <a:r>
              <a:rPr lang="ru-RU" b="1" dirty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 С.П., </a:t>
            </a:r>
            <a:endParaRPr lang="ru-RU" b="1" dirty="0" smtClean="0">
              <a:ln w="0"/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  <a:latin typeface="Yu Gothic UI" panose="020B050000000000000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 </a:t>
            </a:r>
            <a:r>
              <a:rPr lang="ru-RU" b="1" dirty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старший воспитатель Лахтина О.В</a:t>
            </a:r>
            <a:r>
              <a:rPr lang="ru-RU" b="1" dirty="0" smtClean="0">
                <a:ln w="0"/>
                <a:solidFill>
                  <a:srgbClr val="F37A29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.</a:t>
            </a:r>
            <a:endParaRPr lang="ru-RU" altLang="en-US" b="1" dirty="0" smtClean="0">
              <a:ln w="0"/>
              <a:solidFill>
                <a:srgbClr val="F37A29"/>
              </a:solidFill>
              <a:effectLst>
                <a:reflection blurRad="6350" stA="53000" endA="300" endPos="35500" dir="5400000" sy="-90000" algn="bl" rotWithShape="0"/>
              </a:effectLst>
              <a:latin typeface="Yu Gothic UI" panose="020B0500000000000000" charset="-128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0000">
            <a:off x="4375785" y="1517015"/>
            <a:ext cx="4248785" cy="38227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7273290" y="60166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2090" y="13462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200" y="334010"/>
            <a:ext cx="3377565" cy="307784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Изображение 3" descr="фотосессия 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3670" y="233680"/>
            <a:ext cx="3175635" cy="371094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Изображение 4" descr="фотосессия 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3727450"/>
            <a:ext cx="4487545" cy="29914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5664835" y="4017010"/>
            <a:ext cx="34683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  АВГУСТ 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Падают яблоки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В нашем саду,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Падают звезды,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Я спать не иду.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Бабушка вышла,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Закуталась в шаль: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— Вот и кончается лето.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А жаль… 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Виталий Кодрян 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912360" y="651002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3649345"/>
            <a:ext cx="4549775" cy="303339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Изображение 3" descr="фотосессия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90" y="300355"/>
            <a:ext cx="4598035" cy="30657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Изображение 4" descr="фотосессия 0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5745" y="529590"/>
            <a:ext cx="3928745" cy="25234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Изображение 6" descr="56abb2e68a6281528eb2d4a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985" y="3567430"/>
            <a:ext cx="2686685" cy="300355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254125" y="3619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pic>
        <p:nvPicPr>
          <p:cNvPr id="7183" name="Изображение 7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289560"/>
            <a:ext cx="4724400" cy="3151188"/>
          </a:xfrm>
          <a:prstGeom prst="rect">
            <a:avLst/>
          </a:prstGeom>
          <a:noFill/>
          <a:ln w="57150" cap="flat" cmpd="sng">
            <a:solidFill>
              <a:srgbClr val="1552D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2" name="Изображение 9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10" y="3605530"/>
            <a:ext cx="5257800" cy="2957513"/>
          </a:xfrm>
          <a:prstGeom prst="rect">
            <a:avLst/>
          </a:prstGeom>
          <a:noFill/>
          <a:ln w="57150" cap="flat" cmpd="sng">
            <a:solidFill>
              <a:srgbClr val="1552D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595630"/>
            <a:ext cx="3747135" cy="228663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356235" y="4055110"/>
            <a:ext cx="27051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Флаг России 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Белый цвет – берёзка,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Синий – неба цвет.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Красная полоска –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Солнечный рассвет.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(В. Степанов)</a:t>
            </a:r>
            <a:endParaRPr lang="ru-RU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74115" y="64446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443230"/>
            <a:ext cx="4237990" cy="28257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Изображение 3" descr="фотосессия 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80" y="471170"/>
            <a:ext cx="4152900" cy="2769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Изображение 4" descr="фотосессия 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335" y="3438525"/>
            <a:ext cx="4918710" cy="32791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19920000">
            <a:off x="-104775" y="3275330"/>
            <a:ext cx="37452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Изучаем ПДД</a:t>
            </a:r>
            <a:endParaRPr lang="ru-RU" altLang="en-US" sz="4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Изображение 7" descr="07c8c955b041b428d2bf10db7c65135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770" y="4354195"/>
            <a:ext cx="1699260" cy="2292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20320"/>
            <a:ext cx="9122410" cy="6898005"/>
          </a:xfrm>
          <a:prstGeom prst="rect">
            <a:avLst/>
          </a:prstGeom>
        </p:spPr>
      </p:pic>
      <p:pic>
        <p:nvPicPr>
          <p:cNvPr id="5" name="Изображение 4" descr="фотосессия 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360680"/>
            <a:ext cx="4547870" cy="303212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Изображение 5" descr="фотосессия 00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0435" y="1348105"/>
            <a:ext cx="3893185" cy="34588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Изображение 6" descr="фотосессия 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3620135"/>
            <a:ext cx="4648200" cy="30988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277168" y="82550"/>
            <a:ext cx="26701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 сентября!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День города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Изображение 8" descr="tn_196052_728b6ba3564c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20" y="4288790"/>
            <a:ext cx="3146425" cy="243014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173345" y="64535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2" name="Изображение 1" descr="фотосессия 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380365"/>
            <a:ext cx="4196715" cy="27984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Изображение 3" descr="фотосессия 0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40" y="356235"/>
            <a:ext cx="4232910" cy="282257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Изображение 4" descr="фотосессия 0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3518535"/>
            <a:ext cx="4368165" cy="29127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Изображение 5" descr="фотосессия 0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140" y="3518535"/>
            <a:ext cx="4368165" cy="29127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Изображение 6" descr="0_d1abd_98cf3eec_XXL2 I lublu eto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115" y="2739390"/>
            <a:ext cx="5363845" cy="137985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762375" y="651002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19685"/>
            <a:ext cx="9122410" cy="6898005"/>
          </a:xfrm>
          <a:prstGeom prst="rect">
            <a:avLst/>
          </a:prstGeom>
        </p:spPr>
      </p:pic>
      <p:pic>
        <p:nvPicPr>
          <p:cNvPr id="4" name="Изображение 3" descr="фотосессия 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402590"/>
            <a:ext cx="4567555" cy="304482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Изображение 4" descr="фотосессия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35" y="1049655"/>
            <a:ext cx="4567555" cy="304482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Изображение 5" descr="фотосессия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" y="3647440"/>
            <a:ext cx="4567555" cy="304482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5641340" y="4225290"/>
            <a:ext cx="31007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Любит осень жёлтый цвет: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С жёлтым дождиком рассвет,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Пожелтевшую траву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И опавшую листву,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Листьев жёлтые страницы,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Улетают когда птицы.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Погрустить любит с утра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57C45B"/>
                </a:solidFill>
                <a:latin typeface="Times New Roman" panose="02020603050405020304" charset="0"/>
                <a:cs typeface="Times New Roman" panose="02020603050405020304" charset="0"/>
              </a:rPr>
              <a:t>Осень - жёлтая пора.</a:t>
            </a:r>
            <a:endParaRPr lang="ru-RU" altLang="en-US" b="1">
              <a:solidFill>
                <a:srgbClr val="57C45B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917690" y="27876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WPS Presentation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Arial</vt:lpstr>
      <vt:lpstr>Microsoft YaHei</vt:lpstr>
      <vt:lpstr/>
      <vt:lpstr>Arial Unicode MS</vt:lpstr>
      <vt:lpstr>Calibri Light</vt:lpstr>
      <vt:lpstr>Yu Gothic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Вадим и Света</cp:lastModifiedBy>
  <cp:revision>8</cp:revision>
  <dcterms:created xsi:type="dcterms:W3CDTF">2019-11-25T15:34:00Z</dcterms:created>
  <dcterms:modified xsi:type="dcterms:W3CDTF">2019-12-02T03:33:42Z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1049-11.2.0.9052</vt:lpwstr>
  </property>
</Properties>
</file>