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62" r:id="rId4"/>
    <p:sldId id="264" r:id="rId5"/>
    <p:sldId id="263" r:id="rId6"/>
    <p:sldId id="282" r:id="rId8"/>
    <p:sldId id="265" r:id="rId9"/>
    <p:sldId id="266" r:id="rId10"/>
    <p:sldId id="271" r:id="rId11"/>
    <p:sldId id="272" r:id="rId12"/>
    <p:sldId id="273" r:id="rId13"/>
    <p:sldId id="274" r:id="rId14"/>
    <p:sldId id="275" r:id="rId15"/>
    <p:sldId id="276" r:id="rId16"/>
    <p:sldId id="296" r:id="rId17"/>
    <p:sldId id="283" r:id="rId18"/>
    <p:sldId id="279" r:id="rId19"/>
    <p:sldId id="277" r:id="rId20"/>
    <p:sldId id="278" r:id="rId21"/>
    <p:sldId id="284" r:id="rId22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ru-RU" strike="noStrike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46D652B2-8C6E-419B-8E93-813F678ADC08}" type="datetimeFigureOut">
              <a:rPr lang="ru-RU" strike="noStrike" noProof="1" smtClean="0">
                <a:latin typeface="Calibri" panose="020F0502020204030204" charset="0"/>
                <a:ea typeface="+mn-ea"/>
                <a:cs typeface="+mn-cs"/>
              </a:rPr>
            </a:fld>
            <a:endParaRPr lang="ru-RU" strike="noStrike" noProof="1"/>
          </a:p>
        </p:txBody>
      </p:sp>
      <p:sp>
        <p:nvSpPr>
          <p:cNvPr id="3076" name="Образ слайда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Заметки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ru-RU" altLang="zh-CN"/>
              <a:t>Образец текста</a:t>
            </a:r>
            <a:endParaRPr lang="ru-RU" altLang="zh-CN"/>
          </a:p>
          <a:p>
            <a:pPr lvl="1" indent="0"/>
            <a:r>
              <a:rPr lang="ru-RU" altLang="zh-CN"/>
              <a:t>Второй уровень</a:t>
            </a:r>
            <a:endParaRPr lang="ru-RU" altLang="zh-CN"/>
          </a:p>
          <a:p>
            <a:pPr lvl="2" indent="0"/>
            <a:r>
              <a:rPr lang="ru-RU" altLang="zh-CN"/>
              <a:t>Третий уровень</a:t>
            </a:r>
            <a:endParaRPr lang="ru-RU" altLang="zh-CN"/>
          </a:p>
          <a:p>
            <a:pPr lvl="3" indent="0"/>
            <a:r>
              <a:rPr lang="ru-RU" altLang="zh-CN"/>
              <a:t>Четвертый уровень</a:t>
            </a:r>
            <a:endParaRPr lang="ru-RU" altLang="zh-CN"/>
          </a:p>
          <a:p>
            <a:pPr lvl="4" indent="0"/>
            <a:r>
              <a:rPr lang="ru-RU" altLang="zh-CN"/>
              <a:t>Пятый уровень</a:t>
            </a:r>
            <a:endParaRPr lang="ru-RU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ru-RU" strike="noStrike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C6C6DC3D-C717-495C-B489-C044A339A551}" type="slidenum">
              <a:rPr lang="ru-RU" strike="noStrike" noProof="1" smtClean="0">
                <a:latin typeface="Calibri" panose="020F0502020204030204" charset="0"/>
                <a:ea typeface="+mn-ea"/>
                <a:cs typeface="+mn-cs"/>
              </a:rPr>
            </a:fld>
            <a:endParaRPr lang="ru-RU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Замещающий образ слайда 1"/>
          <p:cNvSpPr>
            <a:spLocks noGrp="1" noRot="1"/>
          </p:cNvSpPr>
          <p:nvPr>
            <p:ph type="sldImg"/>
          </p:nvPr>
        </p:nvSpPr>
        <p:spPr/>
      </p:sp>
      <p:sp>
        <p:nvSpPr>
          <p:cNvPr id="8194" name="Замещающий текст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/>
          </p:nvPr>
        </p:nvSpPr>
        <p:spPr/>
      </p:sp>
      <p:sp>
        <p:nvSpPr>
          <p:cNvPr id="3" name="Замещающий текст 2"/>
          <p:cNvSpPr/>
          <p:nvPr>
            <p:ph type="body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/>
          </p:nvPr>
        </p:nvSpPr>
        <p:spPr/>
      </p:sp>
      <p:sp>
        <p:nvSpPr>
          <p:cNvPr id="3" name="Замещающий текст 2"/>
          <p:cNvSpPr/>
          <p:nvPr>
            <p:ph type="body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/>
          </p:nvPr>
        </p:nvSpPr>
        <p:spPr/>
      </p:sp>
      <p:sp>
        <p:nvSpPr>
          <p:cNvPr id="3" name="Замещающий текст 2"/>
          <p:cNvSpPr/>
          <p:nvPr>
            <p:ph type="body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/>
          </p:nvPr>
        </p:nvSpPr>
        <p:spPr/>
      </p:sp>
      <p:sp>
        <p:nvSpPr>
          <p:cNvPr id="3" name="Замещающий текст 2"/>
          <p:cNvSpPr/>
          <p:nvPr>
            <p:ph type="body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852936"/>
            <a:ext cx="6120680" cy="1470025"/>
          </a:xfrm>
        </p:spPr>
        <p:txBody>
          <a:bodyPr/>
          <a:lstStyle/>
          <a:p>
            <a:pPr fontAlgn="auto"/>
            <a:r>
              <a:rPr lang="ru-RU" strike="noStrike" noProof="1" dirty="0" smtClean="0"/>
              <a:t>Образец заголовка</a:t>
            </a:r>
            <a:endParaRPr lang="ru-RU" strike="noStrike" noProof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ru-RU" strike="noStrike" noProof="1" smtClean="0"/>
              <a:t>Образец подзаголовка</a:t>
            </a:r>
            <a:endParaRPr lang="ru-RU" strike="noStrike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93892577-9D12-4284-8C5E-4B448F6E0F63}" type="datetimeFigureOut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ru-RU" strike="noStrike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BC09BB8-63EB-46AA-9BF5-193EA15A123A}" type="slidenum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auto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auto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auto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auto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93892577-9D12-4284-8C5E-4B448F6E0F63}" type="datetimeFigureOut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ru-RU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1BC09BB8-63EB-46AA-9BF5-193EA15A123A}" type="slidenum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auto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auto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auto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auto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auto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auto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93892577-9D12-4284-8C5E-4B448F6E0F63}" type="datetimeFigureOut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ru-RU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1BC09BB8-63EB-46AA-9BF5-193EA15A123A}" type="slidenum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pPr fontAlgn="auto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/>
          <a:lstStyle/>
          <a:p>
            <a:pPr lvl="0" fontAlgn="auto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auto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auto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auto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auto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93892577-9D12-4284-8C5E-4B448F6E0F63}" type="datetimeFigureOut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ru-RU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1BC09BB8-63EB-46AA-9BF5-193EA15A123A}" type="slidenum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93892577-9D12-4284-8C5E-4B448F6E0F63}" type="datetimeFigureOut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ru-RU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1BC09BB8-63EB-46AA-9BF5-193EA15A123A}" type="slidenum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auto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auto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auto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auto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auto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auto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auto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auto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93892577-9D12-4284-8C5E-4B448F6E0F63}" type="datetimeFigureOut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ru-RU" strike="noStrike" noProof="1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1BC09BB8-63EB-46AA-9BF5-193EA15A123A}" type="slidenum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auto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auto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auto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auto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auto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auto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auto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auto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93892577-9D12-4284-8C5E-4B448F6E0F63}" type="datetimeFigureOut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ru-RU" strike="noStrike" noProof="1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1BC09BB8-63EB-46AA-9BF5-193EA15A123A}" type="slidenum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93892577-9D12-4284-8C5E-4B448F6E0F63}" type="datetimeFigureOut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ru-RU" strike="noStrike" noProof="1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1BC09BB8-63EB-46AA-9BF5-193EA15A123A}" type="slidenum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93892577-9D12-4284-8C5E-4B448F6E0F63}" type="datetimeFigureOut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ru-RU" strike="noStrike" noProof="1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1BC09BB8-63EB-46AA-9BF5-193EA15A123A}" type="slidenum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auto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auto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auto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auto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93892577-9D12-4284-8C5E-4B448F6E0F63}" type="datetimeFigureOut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ru-RU" strike="noStrike" noProof="1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1BC09BB8-63EB-46AA-9BF5-193EA15A123A}" type="slidenum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93892577-9D12-4284-8C5E-4B448F6E0F63}" type="datetimeFigureOut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ru-RU" strike="noStrike" noProof="1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1BC09BB8-63EB-46AA-9BF5-193EA15A123A}" type="slidenum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ru-RU" altLang="zh-CN"/>
              <a:t>Образец заголовка</a:t>
            </a:r>
            <a:endParaRPr lang="ru-RU" altLang="zh-CN"/>
          </a:p>
        </p:txBody>
      </p:sp>
      <p:sp>
        <p:nvSpPr>
          <p:cNvPr id="1027" name="Текст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ru-RU" altLang="zh-CN"/>
              <a:t>Образец текста</a:t>
            </a:r>
            <a:endParaRPr lang="ru-RU" altLang="zh-CN"/>
          </a:p>
          <a:p>
            <a:pPr lvl="1" indent="-285750"/>
            <a:r>
              <a:rPr lang="ru-RU" altLang="zh-CN"/>
              <a:t>Второй уровень</a:t>
            </a:r>
            <a:endParaRPr lang="ru-RU" altLang="zh-CN"/>
          </a:p>
          <a:p>
            <a:pPr lvl="2" indent="-228600"/>
            <a:r>
              <a:rPr lang="ru-RU" altLang="zh-CN"/>
              <a:t>Третий уровень</a:t>
            </a:r>
            <a:endParaRPr lang="ru-RU" altLang="zh-CN"/>
          </a:p>
          <a:p>
            <a:pPr lvl="3" indent="-228600"/>
            <a:r>
              <a:rPr lang="ru-RU" altLang="zh-CN"/>
              <a:t>Четвертый уровень</a:t>
            </a:r>
            <a:endParaRPr lang="ru-RU" altLang="zh-CN"/>
          </a:p>
          <a:p>
            <a:pPr lvl="4" indent="-228600"/>
            <a:r>
              <a:rPr lang="ru-RU" altLang="zh-CN"/>
              <a:t>Пятый уровень</a:t>
            </a:r>
            <a:endParaRPr lang="ru-RU" altLang="zh-CN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93892577-9D12-4284-8C5E-4B448F6E0F63}" type="datetimeFigureOut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ru-RU" strike="noStrike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1BC09BB8-63EB-46AA-9BF5-193EA15A123A}" type="slidenum">
              <a:rPr lang="ru-RU" strike="noStrike" noProof="1" smtClean="0">
                <a:latin typeface="+mn-lt"/>
                <a:ea typeface="+mn-ea"/>
                <a:cs typeface="+mn-cs"/>
              </a:rPr>
            </a:fld>
            <a:endParaRPr lang="ru-RU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2852738"/>
            <a:ext cx="6472238" cy="1470025"/>
          </a:xfrm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4400" b="0" i="1" u="none" strike="noStrike" kern="1200" cap="none" spc="0" normalizeH="0" baseline="0" noProof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Неделя психологии в ДОУ</a:t>
            </a:r>
            <a:br>
              <a:rPr kumimoji="0" lang="ru-RU" sz="4400" b="0" i="1" u="none" strike="noStrike" kern="1200" cap="none" spc="0" normalizeH="0" baseline="0" noProof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kumimoji="0" lang="ru-RU" sz="4400" b="0" i="1" u="none" strike="noStrike" kern="1200" cap="none" spc="0" normalizeH="0" baseline="0" noProof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«Моя семья»</a:t>
            </a:r>
            <a:endParaRPr kumimoji="0" lang="ru-RU" sz="4400" b="0" i="1" u="none" strike="noStrike" kern="1200" cap="none" spc="0" normalizeH="0" baseline="0" noProof="1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7788" y="98425"/>
            <a:ext cx="2360613" cy="644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b="1" noProof="1" dirty="0" smtClean="0">
                <a:solidFill>
                  <a:schemeClr val="accent4"/>
                </a:solidFill>
                <a:latin typeface="Calibri" panose="020F0502020204030204" charset="0"/>
                <a:ea typeface="+mn-ea"/>
                <a:cs typeface="+mn-cs"/>
                <a:sym typeface="+mn-ea"/>
              </a:rPr>
              <a:t>МБДОУ ЦРР №28</a:t>
            </a:r>
            <a:endParaRPr lang="ru-RU" b="1" cap="none" spc="0" noProof="1" dirty="0" smtClean="0">
              <a:solidFill>
                <a:schemeClr val="accent4"/>
              </a:solidFill>
            </a:endParaRPr>
          </a:p>
          <a:p>
            <a:pPr algn="ctr"/>
            <a:r>
              <a:rPr lang="ru-RU" b="1" noProof="1" dirty="0" smtClean="0">
                <a:solidFill>
                  <a:schemeClr val="accent4"/>
                </a:solidFill>
                <a:latin typeface="Calibri" panose="020F0502020204030204" charset="0"/>
                <a:ea typeface="+mn-ea"/>
                <a:cs typeface="+mn-cs"/>
                <a:sym typeface="+mn-ea"/>
              </a:rPr>
              <a:t> «Огонёк»</a:t>
            </a:r>
            <a:endParaRPr lang="ru-RU" altLang="en-US" noProof="1"/>
          </a:p>
        </p:txBody>
      </p:sp>
      <p:sp>
        <p:nvSpPr>
          <p:cNvPr id="4099" name="Текстовое поле 6"/>
          <p:cNvSpPr txBox="1"/>
          <p:nvPr/>
        </p:nvSpPr>
        <p:spPr>
          <a:xfrm>
            <a:off x="6702425" y="6254750"/>
            <a:ext cx="2154238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ru-RU" altLang="zh-CN" b="1" dirty="0">
                <a:solidFill>
                  <a:srgbClr val="C00000"/>
                </a:solidFill>
                <a:latin typeface="Calibri" panose="020F0502020204030204" charset="0"/>
              </a:rPr>
              <a:t>ДАТА: 28.11.2019</a:t>
            </a:r>
            <a:endParaRPr lang="ru-RU" altLang="zh-CN" b="1" dirty="0">
              <a:solidFill>
                <a:srgbClr val="C00000"/>
              </a:solidFill>
              <a:latin typeface="Calibri" panose="020F0502020204030204" charset="0"/>
            </a:endParaRPr>
          </a:p>
          <a:p>
            <a:endParaRPr lang="ru-RU" altLang="en-US">
              <a:latin typeface="Calibri" panose="020F050202020403020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60000">
            <a:off x="260350" y="4593587"/>
            <a:ext cx="363982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ru-RU" sz="3600" b="1" i="1" strike="noStrike" noProof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Heavy" panose="020B0903020102020204" pitchFamily="34" charset="0"/>
                <a:ea typeface="+mn-ea"/>
                <a:cs typeface="Times New Roman" panose="02020603050405020304" pitchFamily="18" charset="0"/>
                <a:sym typeface="+mn-ea"/>
              </a:rPr>
              <a:t>Заходите к нам</a:t>
            </a:r>
            <a:endParaRPr lang="ru-RU" sz="3600" b="1" i="1" strike="noStrike" cap="none" spc="0" noProof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600" b="1" i="1" strike="noStrike" noProof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Heavy" panose="020B0903020102020204" pitchFamily="34" charset="0"/>
                <a:ea typeface="+mn-ea"/>
                <a:cs typeface="Times New Roman" panose="02020603050405020304" pitchFamily="18" charset="0"/>
                <a:sym typeface="+mn-ea"/>
              </a:rPr>
              <a:t> на</a:t>
            </a:r>
            <a:endParaRPr lang="ru-RU" sz="7200" b="1" i="1" strike="noStrike" cap="none" spc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  <a:p>
            <a:pPr algn="ctr" fontAlgn="base"/>
            <a:endParaRPr lang="ru-RU" altLang="en-US" sz="7200" b="1" i="1" strike="noStrike" cap="none" spc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101" name="Group 5"/>
          <p:cNvGrpSpPr/>
          <p:nvPr/>
        </p:nvGrpSpPr>
        <p:grpSpPr>
          <a:xfrm>
            <a:off x="2517775" y="5240338"/>
            <a:ext cx="2016125" cy="1517650"/>
            <a:chOff x="441" y="184"/>
            <a:chExt cx="3939" cy="2871"/>
          </a:xfrm>
        </p:grpSpPr>
        <p:sp>
          <p:nvSpPr>
            <p:cNvPr id="4102" name="Freeform 6"/>
            <p:cNvSpPr>
              <a:spLocks noEditPoints="1"/>
            </p:cNvSpPr>
            <p:nvPr/>
          </p:nvSpPr>
          <p:spPr>
            <a:xfrm rot="-53881">
              <a:off x="1341" y="544"/>
              <a:ext cx="1866" cy="2090"/>
            </a:xfrm>
            <a:custGeom>
              <a:avLst/>
              <a:gdLst/>
              <a:ahLst/>
              <a:cxnLst>
                <a:cxn ang="0">
                  <a:pos x="1963" y="0"/>
                </a:cxn>
                <a:cxn ang="0">
                  <a:pos x="2487" y="35"/>
                </a:cxn>
                <a:cxn ang="0">
                  <a:pos x="2916" y="119"/>
                </a:cxn>
                <a:cxn ang="0">
                  <a:pos x="3281" y="235"/>
                </a:cxn>
                <a:cxn ang="0">
                  <a:pos x="3542" y="437"/>
                </a:cxn>
                <a:cxn ang="0">
                  <a:pos x="3738" y="675"/>
                </a:cxn>
                <a:cxn ang="0">
                  <a:pos x="3846" y="977"/>
                </a:cxn>
                <a:cxn ang="0">
                  <a:pos x="3890" y="1350"/>
                </a:cxn>
                <a:cxn ang="0">
                  <a:pos x="3825" y="1890"/>
                </a:cxn>
                <a:cxn ang="0">
                  <a:pos x="3694" y="2394"/>
                </a:cxn>
                <a:cxn ang="0">
                  <a:pos x="3433" y="2833"/>
                </a:cxn>
                <a:cxn ang="0">
                  <a:pos x="3221" y="3101"/>
                </a:cxn>
                <a:cxn ang="0">
                  <a:pos x="2960" y="3303"/>
                </a:cxn>
                <a:cxn ang="0">
                  <a:pos x="2656" y="3455"/>
                </a:cxn>
                <a:cxn ang="0">
                  <a:pos x="2335" y="3556"/>
                </a:cxn>
                <a:cxn ang="0">
                  <a:pos x="1963" y="3571"/>
                </a:cxn>
                <a:cxn ang="0">
                  <a:pos x="1513" y="3539"/>
                </a:cxn>
                <a:cxn ang="0">
                  <a:pos x="1098" y="3387"/>
                </a:cxn>
                <a:cxn ang="0">
                  <a:pos x="756" y="3151"/>
                </a:cxn>
                <a:cxn ang="0">
                  <a:pos x="452" y="2833"/>
                </a:cxn>
                <a:cxn ang="0">
                  <a:pos x="195" y="2394"/>
                </a:cxn>
                <a:cxn ang="0">
                  <a:pos x="43" y="1890"/>
                </a:cxn>
                <a:cxn ang="0">
                  <a:pos x="0" y="1350"/>
                </a:cxn>
                <a:cxn ang="0">
                  <a:pos x="43" y="996"/>
                </a:cxn>
                <a:cxn ang="0">
                  <a:pos x="152" y="675"/>
                </a:cxn>
                <a:cxn ang="0">
                  <a:pos x="344" y="437"/>
                </a:cxn>
                <a:cxn ang="0">
                  <a:pos x="625" y="254"/>
                </a:cxn>
                <a:cxn ang="0">
                  <a:pos x="994" y="119"/>
                </a:cxn>
                <a:cxn ang="0">
                  <a:pos x="1446" y="35"/>
                </a:cxn>
                <a:cxn ang="0">
                  <a:pos x="1963" y="0"/>
                </a:cxn>
                <a:cxn ang="0">
                  <a:pos x="1098" y="1669"/>
                </a:cxn>
                <a:cxn ang="0">
                  <a:pos x="1098" y="1702"/>
                </a:cxn>
                <a:cxn ang="0">
                  <a:pos x="1121" y="1989"/>
                </a:cxn>
                <a:cxn ang="0">
                  <a:pos x="1209" y="2257"/>
                </a:cxn>
                <a:cxn ang="0">
                  <a:pos x="1361" y="2493"/>
                </a:cxn>
                <a:cxn ang="0">
                  <a:pos x="1555" y="2664"/>
                </a:cxn>
                <a:cxn ang="0">
                  <a:pos x="1751" y="2780"/>
                </a:cxn>
                <a:cxn ang="0">
                  <a:pos x="1963" y="2814"/>
                </a:cxn>
                <a:cxn ang="0">
                  <a:pos x="2182" y="2780"/>
                </a:cxn>
                <a:cxn ang="0">
                  <a:pos x="2355" y="2664"/>
                </a:cxn>
                <a:cxn ang="0">
                  <a:pos x="2524" y="2493"/>
                </a:cxn>
                <a:cxn ang="0">
                  <a:pos x="2656" y="2274"/>
                </a:cxn>
                <a:cxn ang="0">
                  <a:pos x="2743" y="2006"/>
                </a:cxn>
                <a:cxn ang="0">
                  <a:pos x="2764" y="1702"/>
                </a:cxn>
                <a:cxn ang="0">
                  <a:pos x="2764" y="1669"/>
                </a:cxn>
                <a:cxn ang="0">
                  <a:pos x="2720" y="1367"/>
                </a:cxn>
                <a:cxn ang="0">
                  <a:pos x="2612" y="1095"/>
                </a:cxn>
                <a:cxn ang="0">
                  <a:pos x="2443" y="910"/>
                </a:cxn>
                <a:cxn ang="0">
                  <a:pos x="2203" y="808"/>
                </a:cxn>
                <a:cxn ang="0">
                  <a:pos x="1922" y="758"/>
                </a:cxn>
                <a:cxn ang="0">
                  <a:pos x="1665" y="808"/>
                </a:cxn>
                <a:cxn ang="0">
                  <a:pos x="1446" y="910"/>
                </a:cxn>
                <a:cxn ang="0">
                  <a:pos x="1273" y="1095"/>
                </a:cxn>
                <a:cxn ang="0">
                  <a:pos x="1142" y="1367"/>
                </a:cxn>
                <a:cxn ang="0">
                  <a:pos x="1098" y="1669"/>
                </a:cxn>
              </a:cxnLst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>
                    <a:alpha val="100000"/>
                  </a:srgbClr>
                </a:gs>
                <a:gs pos="17999">
                  <a:srgbClr val="FEE7F2">
                    <a:alpha val="100000"/>
                  </a:srgbClr>
                </a:gs>
                <a:gs pos="36000">
                  <a:srgbClr val="FAC77D">
                    <a:alpha val="100000"/>
                  </a:srgbClr>
                </a:gs>
                <a:gs pos="61000">
                  <a:srgbClr val="FBA97D">
                    <a:alpha val="100000"/>
                  </a:srgbClr>
                </a:gs>
                <a:gs pos="82001">
                  <a:srgbClr val="FBD49C">
                    <a:alpha val="100000"/>
                  </a:srgbClr>
                </a:gs>
                <a:gs pos="100000">
                  <a:srgbClr val="FEE7F2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3" name="Freeform 7"/>
            <p:cNvSpPr>
              <a:spLocks noEditPoints="1"/>
            </p:cNvSpPr>
            <p:nvPr/>
          </p:nvSpPr>
          <p:spPr>
            <a:xfrm>
              <a:off x="1881" y="904"/>
              <a:ext cx="696" cy="1213"/>
            </a:xfrm>
            <a:custGeom>
              <a:avLst/>
              <a:gdLst/>
              <a:ahLst/>
              <a:cxnLst>
                <a:cxn ang="0">
                  <a:pos x="144" y="83"/>
                </a:cxn>
                <a:cxn ang="0">
                  <a:pos x="144" y="89"/>
                </a:cxn>
                <a:cxn ang="0">
                  <a:pos x="124" y="83"/>
                </a:cxn>
                <a:cxn ang="0">
                  <a:pos x="35" y="93"/>
                </a:cxn>
                <a:cxn ang="0">
                  <a:pos x="38" y="85"/>
                </a:cxn>
                <a:cxn ang="0">
                  <a:pos x="31" y="90"/>
                </a:cxn>
                <a:cxn ang="0">
                  <a:pos x="32" y="70"/>
                </a:cxn>
                <a:cxn ang="0">
                  <a:pos x="41" y="42"/>
                </a:cxn>
                <a:cxn ang="0">
                  <a:pos x="112" y="70"/>
                </a:cxn>
                <a:cxn ang="0">
                  <a:pos x="139" y="84"/>
                </a:cxn>
                <a:cxn ang="0">
                  <a:pos x="51" y="228"/>
                </a:cxn>
                <a:cxn ang="0">
                  <a:pos x="107" y="55"/>
                </a:cxn>
                <a:cxn ang="0">
                  <a:pos x="109" y="62"/>
                </a:cxn>
                <a:cxn ang="0">
                  <a:pos x="104" y="60"/>
                </a:cxn>
                <a:cxn ang="0">
                  <a:pos x="30" y="208"/>
                </a:cxn>
                <a:cxn ang="0">
                  <a:pos x="5" y="89"/>
                </a:cxn>
                <a:cxn ang="0">
                  <a:pos x="3" y="83"/>
                </a:cxn>
                <a:cxn ang="0">
                  <a:pos x="9" y="85"/>
                </a:cxn>
                <a:cxn ang="0">
                  <a:pos x="25" y="89"/>
                </a:cxn>
                <a:cxn ang="0">
                  <a:pos x="98" y="82"/>
                </a:cxn>
                <a:cxn ang="0">
                  <a:pos x="142" y="98"/>
                </a:cxn>
                <a:cxn ang="0">
                  <a:pos x="50" y="99"/>
                </a:cxn>
                <a:cxn ang="0">
                  <a:pos x="89" y="88"/>
                </a:cxn>
                <a:cxn ang="0">
                  <a:pos x="104" y="127"/>
                </a:cxn>
                <a:cxn ang="0">
                  <a:pos x="116" y="89"/>
                </a:cxn>
                <a:cxn ang="0">
                  <a:pos x="49" y="95"/>
                </a:cxn>
                <a:cxn ang="0">
                  <a:pos x="6" y="94"/>
                </a:cxn>
                <a:cxn ang="0">
                  <a:pos x="30" y="213"/>
                </a:cxn>
                <a:cxn ang="0">
                  <a:pos x="89" y="204"/>
                </a:cxn>
                <a:cxn ang="0">
                  <a:pos x="36" y="103"/>
                </a:cxn>
                <a:cxn ang="0">
                  <a:pos x="46" y="205"/>
                </a:cxn>
                <a:cxn ang="0">
                  <a:pos x="35" y="166"/>
                </a:cxn>
                <a:cxn ang="0">
                  <a:pos x="42" y="194"/>
                </a:cxn>
                <a:cxn ang="0">
                  <a:pos x="30" y="169"/>
                </a:cxn>
                <a:cxn ang="0">
                  <a:pos x="15" y="107"/>
                </a:cxn>
                <a:cxn ang="0">
                  <a:pos x="32" y="131"/>
                </a:cxn>
                <a:cxn ang="0">
                  <a:pos x="26" y="132"/>
                </a:cxn>
                <a:cxn ang="0">
                  <a:pos x="14" y="108"/>
                </a:cxn>
                <a:cxn ang="0">
                  <a:pos x="60" y="174"/>
                </a:cxn>
                <a:cxn ang="0">
                  <a:pos x="84" y="148"/>
                </a:cxn>
                <a:cxn ang="0">
                  <a:pos x="66" y="191"/>
                </a:cxn>
                <a:cxn ang="0">
                  <a:pos x="91" y="116"/>
                </a:cxn>
                <a:cxn ang="0">
                  <a:pos x="59" y="149"/>
                </a:cxn>
                <a:cxn ang="0">
                  <a:pos x="36" y="85"/>
                </a:cxn>
                <a:cxn ang="0">
                  <a:pos x="35" y="90"/>
                </a:cxn>
                <a:cxn ang="0">
                  <a:pos x="33" y="85"/>
                </a:cxn>
                <a:cxn ang="0">
                  <a:pos x="41" y="58"/>
                </a:cxn>
                <a:cxn ang="0">
                  <a:pos x="37" y="63"/>
                </a:cxn>
                <a:cxn ang="0">
                  <a:pos x="36" y="57"/>
                </a:cxn>
                <a:cxn ang="0">
                  <a:pos x="76" y="13"/>
                </a:cxn>
                <a:cxn ang="0">
                  <a:pos x="67" y="13"/>
                </a:cxn>
                <a:cxn ang="0">
                  <a:pos x="74" y="1"/>
                </a:cxn>
                <a:cxn ang="0">
                  <a:pos x="72" y="7"/>
                </a:cxn>
                <a:cxn ang="0">
                  <a:pos x="68" y="2"/>
                </a:cxn>
                <a:cxn ang="0">
                  <a:pos x="99" y="33"/>
                </a:cxn>
                <a:cxn ang="0">
                  <a:pos x="63" y="20"/>
                </a:cxn>
                <a:cxn ang="0">
                  <a:pos x="105" y="36"/>
                </a:cxn>
                <a:cxn ang="0">
                  <a:pos x="57" y="49"/>
                </a:cxn>
                <a:cxn ang="0">
                  <a:pos x="74" y="64"/>
                </a:cxn>
                <a:cxn ang="0">
                  <a:pos x="84" y="49"/>
                </a:cxn>
              </a:cxnLst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  <a:tileRect/>
            </a:gradFill>
            <a:ln w="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4" name="Freeform 8"/>
            <p:cNvSpPr>
              <a:spLocks noEditPoints="1"/>
            </p:cNvSpPr>
            <p:nvPr/>
          </p:nvSpPr>
          <p:spPr>
            <a:xfrm>
              <a:off x="621" y="724"/>
              <a:ext cx="419" cy="426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25" y="1"/>
                </a:cxn>
                <a:cxn ang="0">
                  <a:pos x="147" y="4"/>
                </a:cxn>
                <a:cxn ang="0">
                  <a:pos x="165" y="9"/>
                </a:cxn>
                <a:cxn ang="0">
                  <a:pos x="178" y="18"/>
                </a:cxn>
                <a:cxn ang="0">
                  <a:pos x="188" y="27"/>
                </a:cxn>
                <a:cxn ang="0">
                  <a:pos x="193" y="40"/>
                </a:cxn>
                <a:cxn ang="0">
                  <a:pos x="196" y="56"/>
                </a:cxn>
                <a:cxn ang="0">
                  <a:pos x="192" y="78"/>
                </a:cxn>
                <a:cxn ang="0">
                  <a:pos x="186" y="99"/>
                </a:cxn>
                <a:cxn ang="0">
                  <a:pos x="173" y="117"/>
                </a:cxn>
                <a:cxn ang="0">
                  <a:pos x="162" y="128"/>
                </a:cxn>
                <a:cxn ang="0">
                  <a:pos x="149" y="137"/>
                </a:cxn>
                <a:cxn ang="0">
                  <a:pos x="133" y="143"/>
                </a:cxn>
                <a:cxn ang="0">
                  <a:pos x="117" y="147"/>
                </a:cxn>
                <a:cxn ang="0">
                  <a:pos x="99" y="148"/>
                </a:cxn>
                <a:cxn ang="0">
                  <a:pos x="76" y="146"/>
                </a:cxn>
                <a:cxn ang="0">
                  <a:pos x="55" y="140"/>
                </a:cxn>
                <a:cxn ang="0">
                  <a:pos x="37" y="130"/>
                </a:cxn>
                <a:cxn ang="0">
                  <a:pos x="22" y="117"/>
                </a:cxn>
                <a:cxn ang="0">
                  <a:pos x="9" y="99"/>
                </a:cxn>
                <a:cxn ang="0">
                  <a:pos x="2" y="78"/>
                </a:cxn>
                <a:cxn ang="0">
                  <a:pos x="0" y="56"/>
                </a:cxn>
                <a:cxn ang="0">
                  <a:pos x="2" y="41"/>
                </a:cxn>
                <a:cxn ang="0">
                  <a:pos x="7" y="27"/>
                </a:cxn>
                <a:cxn ang="0">
                  <a:pos x="17" y="18"/>
                </a:cxn>
                <a:cxn ang="0">
                  <a:pos x="31" y="10"/>
                </a:cxn>
                <a:cxn ang="0">
                  <a:pos x="50" y="4"/>
                </a:cxn>
                <a:cxn ang="0">
                  <a:pos x="73" y="1"/>
                </a:cxn>
                <a:cxn ang="0">
                  <a:pos x="99" y="0"/>
                </a:cxn>
                <a:cxn ang="0">
                  <a:pos x="55" y="69"/>
                </a:cxn>
                <a:cxn ang="0">
                  <a:pos x="55" y="70"/>
                </a:cxn>
                <a:cxn ang="0">
                  <a:pos x="56" y="82"/>
                </a:cxn>
                <a:cxn ang="0">
                  <a:pos x="60" y="93"/>
                </a:cxn>
                <a:cxn ang="0">
                  <a:pos x="68" y="103"/>
                </a:cxn>
                <a:cxn ang="0">
                  <a:pos x="78" y="110"/>
                </a:cxn>
                <a:cxn ang="0">
                  <a:pos x="88" y="115"/>
                </a:cxn>
                <a:cxn ang="0">
                  <a:pos x="99" y="117"/>
                </a:cxn>
                <a:cxn ang="0">
                  <a:pos x="110" y="115"/>
                </a:cxn>
                <a:cxn ang="0">
                  <a:pos x="118" y="110"/>
                </a:cxn>
                <a:cxn ang="0">
                  <a:pos x="127" y="103"/>
                </a:cxn>
                <a:cxn ang="0">
                  <a:pos x="133" y="94"/>
                </a:cxn>
                <a:cxn ang="0">
                  <a:pos x="138" y="83"/>
                </a:cxn>
                <a:cxn ang="0">
                  <a:pos x="139" y="70"/>
                </a:cxn>
                <a:cxn ang="0">
                  <a:pos x="139" y="69"/>
                </a:cxn>
                <a:cxn ang="0">
                  <a:pos x="137" y="56"/>
                </a:cxn>
                <a:cxn ang="0">
                  <a:pos x="131" y="45"/>
                </a:cxn>
                <a:cxn ang="0">
                  <a:pos x="123" y="37"/>
                </a:cxn>
                <a:cxn ang="0">
                  <a:pos x="110" y="33"/>
                </a:cxn>
                <a:cxn ang="0">
                  <a:pos x="96" y="31"/>
                </a:cxn>
                <a:cxn ang="0">
                  <a:pos x="83" y="33"/>
                </a:cxn>
                <a:cxn ang="0">
                  <a:pos x="73" y="37"/>
                </a:cxn>
                <a:cxn ang="0">
                  <a:pos x="64" y="45"/>
                </a:cxn>
                <a:cxn ang="0">
                  <a:pos x="57" y="56"/>
                </a:cxn>
                <a:cxn ang="0">
                  <a:pos x="55" y="69"/>
                </a:cxn>
              </a:cxnLst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5" name="Freeform 9"/>
            <p:cNvSpPr/>
            <p:nvPr/>
          </p:nvSpPr>
          <p:spPr>
            <a:xfrm>
              <a:off x="1341" y="364"/>
              <a:ext cx="18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72" y="23"/>
                </a:cxn>
                <a:cxn ang="0">
                  <a:pos x="30" y="23"/>
                </a:cxn>
                <a:cxn ang="0">
                  <a:pos x="30" y="106"/>
                </a:cxn>
                <a:cxn ang="0">
                  <a:pos x="0" y="106"/>
                </a:cxn>
                <a:cxn ang="0">
                  <a:pos x="0" y="0"/>
                </a:cxn>
              </a:cxnLst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6" name="Freeform 10"/>
            <p:cNvSpPr>
              <a:spLocks noEditPoints="1"/>
            </p:cNvSpPr>
            <p:nvPr/>
          </p:nvSpPr>
          <p:spPr>
            <a:xfrm>
              <a:off x="1881" y="184"/>
              <a:ext cx="299" cy="304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6" y="0"/>
                </a:cxn>
                <a:cxn ang="0">
                  <a:pos x="101" y="2"/>
                </a:cxn>
                <a:cxn ang="0">
                  <a:pos x="113" y="6"/>
                </a:cxn>
                <a:cxn ang="0">
                  <a:pos x="123" y="11"/>
                </a:cxn>
                <a:cxn ang="0">
                  <a:pos x="130" y="19"/>
                </a:cxn>
                <a:cxn ang="0">
                  <a:pos x="134" y="28"/>
                </a:cxn>
                <a:cxn ang="0">
                  <a:pos x="135" y="38"/>
                </a:cxn>
                <a:cxn ang="0">
                  <a:pos x="132" y="54"/>
                </a:cxn>
                <a:cxn ang="0">
                  <a:pos x="128" y="68"/>
                </a:cxn>
                <a:cxn ang="0">
                  <a:pos x="119" y="81"/>
                </a:cxn>
                <a:cxn ang="0">
                  <a:pos x="109" y="90"/>
                </a:cxn>
                <a:cxn ang="0">
                  <a:pos x="97" y="97"/>
                </a:cxn>
                <a:cxn ang="0">
                  <a:pos x="84" y="101"/>
                </a:cxn>
                <a:cxn ang="0">
                  <a:pos x="68" y="102"/>
                </a:cxn>
                <a:cxn ang="0">
                  <a:pos x="52" y="101"/>
                </a:cxn>
                <a:cxn ang="0">
                  <a:pos x="38" y="97"/>
                </a:cxn>
                <a:cxn ang="0">
                  <a:pos x="26" y="90"/>
                </a:cxn>
                <a:cxn ang="0">
                  <a:pos x="16" y="81"/>
                </a:cxn>
                <a:cxn ang="0">
                  <a:pos x="6" y="68"/>
                </a:cxn>
                <a:cxn ang="0">
                  <a:pos x="2" y="54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5" y="19"/>
                </a:cxn>
                <a:cxn ang="0">
                  <a:pos x="13" y="12"/>
                </a:cxn>
                <a:cxn ang="0">
                  <a:pos x="22" y="6"/>
                </a:cxn>
                <a:cxn ang="0">
                  <a:pos x="34" y="2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40" y="61"/>
                </a:cxn>
                <a:cxn ang="0">
                  <a:pos x="47" y="71"/>
                </a:cxn>
                <a:cxn ang="0">
                  <a:pos x="53" y="76"/>
                </a:cxn>
                <a:cxn ang="0">
                  <a:pos x="61" y="79"/>
                </a:cxn>
                <a:cxn ang="0">
                  <a:pos x="69" y="81"/>
                </a:cxn>
                <a:cxn ang="0">
                  <a:pos x="75" y="79"/>
                </a:cxn>
                <a:cxn ang="0">
                  <a:pos x="82" y="77"/>
                </a:cxn>
                <a:cxn ang="0">
                  <a:pos x="88" y="71"/>
                </a:cxn>
                <a:cxn ang="0">
                  <a:pos x="94" y="61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95" y="38"/>
                </a:cxn>
                <a:cxn ang="0">
                  <a:pos x="90" y="31"/>
                </a:cxn>
                <a:cxn ang="0">
                  <a:pos x="85" y="26"/>
                </a:cxn>
                <a:cxn ang="0">
                  <a:pos x="77" y="22"/>
                </a:cxn>
                <a:cxn ang="0">
                  <a:pos x="66" y="21"/>
                </a:cxn>
                <a:cxn ang="0">
                  <a:pos x="57" y="22"/>
                </a:cxn>
                <a:cxn ang="0">
                  <a:pos x="50" y="26"/>
                </a:cxn>
                <a:cxn ang="0">
                  <a:pos x="44" y="31"/>
                </a:cxn>
                <a:cxn ang="0">
                  <a:pos x="39" y="38"/>
                </a:cxn>
                <a:cxn ang="0">
                  <a:pos x="38" y="48"/>
                </a:cxn>
              </a:cxnLst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1"/>
              <a:tileRect/>
            </a:gradFill>
            <a:ln w="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7" name="Freeform 11"/>
            <p:cNvSpPr/>
            <p:nvPr/>
          </p:nvSpPr>
          <p:spPr>
            <a:xfrm>
              <a:off x="2601" y="184"/>
              <a:ext cx="239" cy="304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24"/>
                </a:cxn>
                <a:cxn ang="0">
                  <a:pos x="72" y="24"/>
                </a:cxn>
                <a:cxn ang="0">
                  <a:pos x="72" y="0"/>
                </a:cxn>
                <a:cxn ang="0">
                  <a:pos x="104" y="0"/>
                </a:cxn>
                <a:cxn ang="0">
                  <a:pos x="104" y="78"/>
                </a:cxn>
                <a:cxn ang="0">
                  <a:pos x="72" y="78"/>
                </a:cxn>
                <a:cxn ang="0">
                  <a:pos x="72" y="41"/>
                </a:cxn>
                <a:cxn ang="0">
                  <a:pos x="32" y="41"/>
                </a:cxn>
                <a:cxn ang="0">
                  <a:pos x="32" y="71"/>
                </a:cxn>
                <a:cxn ang="0">
                  <a:pos x="33" y="75"/>
                </a:cxn>
                <a:cxn ang="0">
                  <a:pos x="34" y="78"/>
                </a:cxn>
                <a:cxn ang="0">
                  <a:pos x="34" y="78"/>
                </a:cxn>
                <a:cxn ang="0">
                  <a:pos x="36" y="78"/>
                </a:cxn>
                <a:cxn ang="0">
                  <a:pos x="8" y="91"/>
                </a:cxn>
                <a:cxn ang="0">
                  <a:pos x="6" y="90"/>
                </a:cxn>
                <a:cxn ang="0">
                  <a:pos x="4" y="87"/>
                </a:cxn>
                <a:cxn ang="0">
                  <a:pos x="3" y="84"/>
                </a:cxn>
                <a:cxn ang="0">
                  <a:pos x="0" y="78"/>
                </a:cxn>
                <a:cxn ang="0">
                  <a:pos x="0" y="71"/>
                </a:cxn>
              </a:cxnLst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1"/>
              <a:tileRect/>
            </a:gradFill>
            <a:ln w="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8" name="Freeform 12"/>
            <p:cNvSpPr>
              <a:spLocks noEditPoints="1"/>
            </p:cNvSpPr>
            <p:nvPr/>
          </p:nvSpPr>
          <p:spPr>
            <a:xfrm>
              <a:off x="3141" y="544"/>
              <a:ext cx="299" cy="304"/>
            </a:xfrm>
            <a:custGeom>
              <a:avLst/>
              <a:gdLst/>
              <a:ahLst/>
              <a:cxnLst>
                <a:cxn ang="0">
                  <a:pos x="61" y="56"/>
                </a:cxn>
                <a:cxn ang="0">
                  <a:pos x="66" y="56"/>
                </a:cxn>
                <a:cxn ang="0">
                  <a:pos x="70" y="56"/>
                </a:cxn>
                <a:cxn ang="0">
                  <a:pos x="76" y="55"/>
                </a:cxn>
                <a:cxn ang="0">
                  <a:pos x="85" y="52"/>
                </a:cxn>
                <a:cxn ang="0">
                  <a:pos x="92" y="50"/>
                </a:cxn>
                <a:cxn ang="0">
                  <a:pos x="96" y="49"/>
                </a:cxn>
                <a:cxn ang="0">
                  <a:pos x="97" y="48"/>
                </a:cxn>
                <a:cxn ang="0">
                  <a:pos x="98" y="46"/>
                </a:cxn>
                <a:cxn ang="0">
                  <a:pos x="97" y="45"/>
                </a:cxn>
                <a:cxn ang="0">
                  <a:pos x="96" y="43"/>
                </a:cxn>
                <a:cxn ang="0">
                  <a:pos x="91" y="43"/>
                </a:cxn>
                <a:cxn ang="0">
                  <a:pos x="88" y="42"/>
                </a:cxn>
                <a:cxn ang="0">
                  <a:pos x="84" y="42"/>
                </a:cxn>
                <a:cxn ang="0">
                  <a:pos x="77" y="42"/>
                </a:cxn>
                <a:cxn ang="0">
                  <a:pos x="71" y="43"/>
                </a:cxn>
                <a:cxn ang="0">
                  <a:pos x="67" y="44"/>
                </a:cxn>
                <a:cxn ang="0">
                  <a:pos x="64" y="46"/>
                </a:cxn>
                <a:cxn ang="0">
                  <a:pos x="63" y="49"/>
                </a:cxn>
                <a:cxn ang="0">
                  <a:pos x="61" y="52"/>
                </a:cxn>
                <a:cxn ang="0">
                  <a:pos x="61" y="56"/>
                </a:cxn>
                <a:cxn ang="0">
                  <a:pos x="96" y="72"/>
                </a:cxn>
                <a:cxn ang="0">
                  <a:pos x="154" y="72"/>
                </a:cxn>
                <a:cxn ang="0">
                  <a:pos x="134" y="92"/>
                </a:cxn>
                <a:cxn ang="0">
                  <a:pos x="101" y="92"/>
                </a:cxn>
                <a:cxn ang="0">
                  <a:pos x="77" y="90"/>
                </a:cxn>
                <a:cxn ang="0">
                  <a:pos x="55" y="88"/>
                </a:cxn>
                <a:cxn ang="0">
                  <a:pos x="37" y="83"/>
                </a:cxn>
                <a:cxn ang="0">
                  <a:pos x="23" y="76"/>
                </a:cxn>
                <a:cxn ang="0">
                  <a:pos x="10" y="68"/>
                </a:cxn>
                <a:cxn ang="0">
                  <a:pos x="2" y="59"/>
                </a:cxn>
                <a:cxn ang="0">
                  <a:pos x="0" y="50"/>
                </a:cxn>
                <a:cxn ang="0">
                  <a:pos x="1" y="42"/>
                </a:cxn>
                <a:cxn ang="0">
                  <a:pos x="5" y="36"/>
                </a:cxn>
                <a:cxn ang="0">
                  <a:pos x="12" y="31"/>
                </a:cxn>
                <a:cxn ang="0">
                  <a:pos x="24" y="27"/>
                </a:cxn>
                <a:cxn ang="0">
                  <a:pos x="37" y="24"/>
                </a:cxn>
                <a:cxn ang="0">
                  <a:pos x="54" y="23"/>
                </a:cxn>
                <a:cxn ang="0">
                  <a:pos x="77" y="22"/>
                </a:cxn>
                <a:cxn ang="0">
                  <a:pos x="103" y="23"/>
                </a:cxn>
                <a:cxn ang="0">
                  <a:pos x="124" y="24"/>
                </a:cxn>
                <a:cxn ang="0">
                  <a:pos x="140" y="27"/>
                </a:cxn>
                <a:cxn ang="0">
                  <a:pos x="151" y="31"/>
                </a:cxn>
                <a:cxn ang="0">
                  <a:pos x="158" y="36"/>
                </a:cxn>
                <a:cxn ang="0">
                  <a:pos x="160" y="42"/>
                </a:cxn>
                <a:cxn ang="0">
                  <a:pos x="158" y="48"/>
                </a:cxn>
                <a:cxn ang="0">
                  <a:pos x="153" y="55"/>
                </a:cxn>
                <a:cxn ang="0">
                  <a:pos x="143" y="60"/>
                </a:cxn>
                <a:cxn ang="0">
                  <a:pos x="123" y="67"/>
                </a:cxn>
                <a:cxn ang="0">
                  <a:pos x="96" y="72"/>
                </a:cxn>
                <a:cxn ang="0">
                  <a:pos x="91" y="16"/>
                </a:cxn>
                <a:cxn ang="0">
                  <a:pos x="91" y="0"/>
                </a:cxn>
                <a:cxn ang="0">
                  <a:pos x="137" y="0"/>
                </a:cxn>
                <a:cxn ang="0">
                  <a:pos x="137" y="16"/>
                </a:cxn>
                <a:cxn ang="0">
                  <a:pos x="91" y="16"/>
                </a:cxn>
                <a:cxn ang="0">
                  <a:pos x="68" y="16"/>
                </a:cxn>
                <a:cxn ang="0">
                  <a:pos x="23" y="16"/>
                </a:cxn>
                <a:cxn ang="0">
                  <a:pos x="23" y="0"/>
                </a:cxn>
                <a:cxn ang="0">
                  <a:pos x="68" y="0"/>
                </a:cxn>
                <a:cxn ang="0">
                  <a:pos x="68" y="16"/>
                </a:cxn>
              </a:cxnLst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1"/>
              <a:tileRect/>
            </a:gradFill>
            <a:ln w="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9" name="Freeform 13"/>
            <p:cNvSpPr/>
            <p:nvPr/>
          </p:nvSpPr>
          <p:spPr>
            <a:xfrm>
              <a:off x="3861" y="904"/>
              <a:ext cx="239" cy="243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0"/>
                </a:cxn>
                <a:cxn ang="0">
                  <a:pos x="27" y="0"/>
                </a:cxn>
                <a:cxn ang="0">
                  <a:pos x="27" y="32"/>
                </a:cxn>
                <a:cxn ang="0">
                  <a:pos x="54" y="0"/>
                </a:cxn>
                <a:cxn ang="0">
                  <a:pos x="84" y="0"/>
                </a:cxn>
                <a:cxn ang="0">
                  <a:pos x="54" y="32"/>
                </a:cxn>
                <a:cxn ang="0">
                  <a:pos x="88" y="74"/>
                </a:cxn>
                <a:cxn ang="0">
                  <a:pos x="57" y="74"/>
                </a:cxn>
                <a:cxn ang="0">
                  <a:pos x="27" y="34"/>
                </a:cxn>
                <a:cxn ang="0">
                  <a:pos x="27" y="74"/>
                </a:cxn>
                <a:cxn ang="0">
                  <a:pos x="0" y="74"/>
                </a:cxn>
              </a:cxnLst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1"/>
              <a:tileRect/>
            </a:gradFill>
            <a:ln w="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10" name="Freeform 14"/>
            <p:cNvSpPr/>
            <p:nvPr/>
          </p:nvSpPr>
          <p:spPr>
            <a:xfrm>
              <a:off x="441" y="1444"/>
              <a:ext cx="3939" cy="1611"/>
            </a:xfrm>
            <a:custGeom>
              <a:avLst/>
              <a:gdLst/>
              <a:ahLst/>
              <a:cxnLst>
                <a:cxn ang="0">
                  <a:pos x="795" y="678"/>
                </a:cxn>
                <a:cxn ang="0">
                  <a:pos x="1333" y="665"/>
                </a:cxn>
                <a:cxn ang="0">
                  <a:pos x="924" y="656"/>
                </a:cxn>
                <a:cxn ang="0">
                  <a:pos x="1400" y="528"/>
                </a:cxn>
                <a:cxn ang="0">
                  <a:pos x="1461" y="498"/>
                </a:cxn>
                <a:cxn ang="0">
                  <a:pos x="1107" y="580"/>
                </a:cxn>
                <a:cxn ang="0">
                  <a:pos x="1045" y="564"/>
                </a:cxn>
                <a:cxn ang="0">
                  <a:pos x="1098" y="526"/>
                </a:cxn>
                <a:cxn ang="0">
                  <a:pos x="976" y="579"/>
                </a:cxn>
                <a:cxn ang="0">
                  <a:pos x="1095" y="464"/>
                </a:cxn>
                <a:cxn ang="0">
                  <a:pos x="1454" y="167"/>
                </a:cxn>
                <a:cxn ang="0">
                  <a:pos x="1457" y="153"/>
                </a:cxn>
                <a:cxn ang="0">
                  <a:pos x="1104" y="430"/>
                </a:cxn>
                <a:cxn ang="0">
                  <a:pos x="993" y="501"/>
                </a:cxn>
                <a:cxn ang="0">
                  <a:pos x="1119" y="348"/>
                </a:cxn>
                <a:cxn ang="0">
                  <a:pos x="945" y="522"/>
                </a:cxn>
                <a:cxn ang="0">
                  <a:pos x="1102" y="318"/>
                </a:cxn>
                <a:cxn ang="0">
                  <a:pos x="1248" y="118"/>
                </a:cxn>
                <a:cxn ang="0">
                  <a:pos x="1175" y="200"/>
                </a:cxn>
                <a:cxn ang="0">
                  <a:pos x="890" y="566"/>
                </a:cxn>
                <a:cxn ang="0">
                  <a:pos x="1076" y="190"/>
                </a:cxn>
                <a:cxn ang="0">
                  <a:pos x="952" y="404"/>
                </a:cxn>
                <a:cxn ang="0">
                  <a:pos x="939" y="414"/>
                </a:cxn>
                <a:cxn ang="0">
                  <a:pos x="1018" y="217"/>
                </a:cxn>
                <a:cxn ang="0">
                  <a:pos x="978" y="280"/>
                </a:cxn>
                <a:cxn ang="0">
                  <a:pos x="837" y="608"/>
                </a:cxn>
                <a:cxn ang="0">
                  <a:pos x="885" y="247"/>
                </a:cxn>
                <a:cxn ang="0">
                  <a:pos x="852" y="404"/>
                </a:cxn>
                <a:cxn ang="0">
                  <a:pos x="827" y="561"/>
                </a:cxn>
                <a:cxn ang="0">
                  <a:pos x="824" y="240"/>
                </a:cxn>
                <a:cxn ang="0">
                  <a:pos x="814" y="242"/>
                </a:cxn>
                <a:cxn ang="0">
                  <a:pos x="807" y="566"/>
                </a:cxn>
                <a:cxn ang="0">
                  <a:pos x="764" y="246"/>
                </a:cxn>
                <a:cxn ang="0">
                  <a:pos x="753" y="262"/>
                </a:cxn>
                <a:cxn ang="0">
                  <a:pos x="794" y="615"/>
                </a:cxn>
                <a:cxn ang="0">
                  <a:pos x="660" y="277"/>
                </a:cxn>
                <a:cxn ang="0">
                  <a:pos x="640" y="247"/>
                </a:cxn>
                <a:cxn ang="0">
                  <a:pos x="749" y="527"/>
                </a:cxn>
                <a:cxn ang="0">
                  <a:pos x="666" y="365"/>
                </a:cxn>
                <a:cxn ang="0">
                  <a:pos x="574" y="207"/>
                </a:cxn>
                <a:cxn ang="0">
                  <a:pos x="646" y="360"/>
                </a:cxn>
                <a:cxn ang="0">
                  <a:pos x="723" y="506"/>
                </a:cxn>
                <a:cxn ang="0">
                  <a:pos x="502" y="191"/>
                </a:cxn>
                <a:cxn ang="0">
                  <a:pos x="501" y="209"/>
                </a:cxn>
                <a:cxn ang="0">
                  <a:pos x="729" y="553"/>
                </a:cxn>
                <a:cxn ang="0">
                  <a:pos x="601" y="417"/>
                </a:cxn>
                <a:cxn ang="0">
                  <a:pos x="589" y="422"/>
                </a:cxn>
                <a:cxn ang="0">
                  <a:pos x="708" y="558"/>
                </a:cxn>
                <a:cxn ang="0">
                  <a:pos x="427" y="331"/>
                </a:cxn>
                <a:cxn ang="0">
                  <a:pos x="142" y="111"/>
                </a:cxn>
                <a:cxn ang="0">
                  <a:pos x="368" y="306"/>
                </a:cxn>
                <a:cxn ang="0">
                  <a:pos x="660" y="575"/>
                </a:cxn>
                <a:cxn ang="0">
                  <a:pos x="504" y="506"/>
                </a:cxn>
                <a:cxn ang="0">
                  <a:pos x="651" y="591"/>
                </a:cxn>
                <a:cxn ang="0">
                  <a:pos x="614" y="600"/>
                </a:cxn>
                <a:cxn ang="0">
                  <a:pos x="381" y="543"/>
                </a:cxn>
                <a:cxn ang="0">
                  <a:pos x="145" y="493"/>
                </a:cxn>
                <a:cxn ang="0">
                  <a:pos x="367" y="562"/>
                </a:cxn>
                <a:cxn ang="0">
                  <a:pos x="610" y="656"/>
                </a:cxn>
                <a:cxn ang="0">
                  <a:pos x="421" y="661"/>
                </a:cxn>
                <a:cxn ang="0">
                  <a:pos x="238" y="670"/>
                </a:cxn>
                <a:cxn ang="0">
                  <a:pos x="56" y="680"/>
                </a:cxn>
              </a:cxnLst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1"/>
              <a:tileRect/>
            </a:gradFill>
            <a:ln w="31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0" name="Текстовое поле 19"/>
          <p:cNvSpPr txBox="1"/>
          <p:nvPr/>
        </p:nvSpPr>
        <p:spPr>
          <a:xfrm>
            <a:off x="746125" y="2208213"/>
            <a:ext cx="5692775" cy="5826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32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Электронная  газета № 43</a:t>
            </a:r>
            <a:endParaRPr lang="ru-RU" altLang="en-US" sz="3200" b="1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916420" y="9842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Замещающее содержимое 4" descr="IMG-20191201-WA000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49250" y="636588"/>
            <a:ext cx="4038600" cy="3028950"/>
          </a:xfrm>
          <a:ln w="38100">
            <a:solidFill>
              <a:srgbClr val="C00000"/>
            </a:solidFill>
          </a:ln>
        </p:spPr>
      </p:pic>
      <p:pic>
        <p:nvPicPr>
          <p:cNvPr id="13315" name="Замещающее содержимое 6" descr="IMG-20191201-WA000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6700" y="1825625"/>
            <a:ext cx="3395663" cy="4525963"/>
          </a:xfrm>
          <a:ln w="38100">
            <a:solidFill>
              <a:srgbClr val="C00000"/>
            </a:solidFill>
          </a:ln>
        </p:spPr>
      </p:pic>
      <p:pic>
        <p:nvPicPr>
          <p:cNvPr id="13316" name="Изображение 8" descr="IMG-20191201-WA00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13" y="3968750"/>
            <a:ext cx="3497262" cy="26225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" name="Заголовок 1"/>
          <p:cNvSpPr/>
          <p:nvPr>
            <p:ph type="title"/>
          </p:nvPr>
        </p:nvSpPr>
        <p:spPr>
          <a:xfrm>
            <a:off x="4596765" y="212725"/>
            <a:ext cx="4090035" cy="120523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ru-RU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Родительское собрание </a:t>
            </a:r>
            <a:br>
              <a:rPr lang="ru-RU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«Детский досуг»</a:t>
            </a:r>
            <a:endParaRPr lang="ru-RU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785995" y="6419215"/>
            <a:ext cx="1493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 группа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20980" y="9779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Заголовок 5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14360" cy="1143000"/>
          </a:xfrm>
        </p:spPr>
        <p:txBody>
          <a:bodyPr vert="horz" lIns="91440" tIns="45720" rIns="91440" bIns="45720" anchor="ctr"/>
          <a:p>
            <a:pPr fontAlgn="auto"/>
            <a:r>
              <a:rPr lang="ru-RU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Выставка </a:t>
            </a:r>
            <a:b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«Семья глазами художников»</a:t>
            </a:r>
            <a:endParaRPr lang="ru-RU" altLang="en-US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4338" name="Замещающее содержимое 7" descr="фотосессия 10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6338" y="1682750"/>
            <a:ext cx="7189787" cy="4792663"/>
          </a:xfrm>
          <a:ln w="38100">
            <a:solidFill>
              <a:srgbClr val="C00000"/>
            </a:solidFill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122555" y="27495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Заголовок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scene3d>
              <a:camera prst="orthographicFront"/>
              <a:lightRig rig="threePt" dir="t"/>
            </a:scene3d>
          </a:bodyPr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Квест «Забытое слово»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5362" name="Замещающее содержимое 4" descr="73456022_153210885922721_5987792515117780346_n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3271838"/>
            <a:ext cx="3500438" cy="3500437"/>
          </a:xfrm>
          <a:ln w="38100">
            <a:solidFill>
              <a:srgbClr val="C00000"/>
            </a:solidFill>
          </a:ln>
        </p:spPr>
      </p:pic>
      <p:pic>
        <p:nvPicPr>
          <p:cNvPr id="15363" name="Замещающее содержимое 6" descr="71178843_2754957994731263_5387276222971574626_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3838" y="1417638"/>
            <a:ext cx="3382962" cy="3382962"/>
          </a:xfrm>
          <a:ln w="38100">
            <a:solidFill>
              <a:srgbClr val="C00000"/>
            </a:solidFill>
          </a:ln>
        </p:spPr>
      </p:pic>
      <p:pic>
        <p:nvPicPr>
          <p:cNvPr id="15364" name="Изображение 8" descr="75210503_750846778716507_4907313586857242303_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0" y="4054475"/>
            <a:ext cx="2717800" cy="2717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763270" y="1528445"/>
            <a:ext cx="39668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взять Любовь и Верность,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ним добавить чувство Нежность,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умножить на года,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получится — СЕМЬЯ!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32080" y="18732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Замещающее содержимое 3" descr="74923721_153828369206487_2105282343807159124_n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600575" y="1000125"/>
            <a:ext cx="3857625" cy="3857625"/>
          </a:xfrm>
          <a:ln w="38100">
            <a:solidFill>
              <a:srgbClr val="C00000"/>
            </a:solidFill>
          </a:ln>
        </p:spPr>
      </p:pic>
      <p:pic>
        <p:nvPicPr>
          <p:cNvPr id="16386" name="Замещающее содержимое 1" descr="ice-cream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08238" y="2876550"/>
            <a:ext cx="3159125" cy="4022725"/>
          </a:xfrm>
        </p:spPr>
      </p:pic>
      <p:sp>
        <p:nvSpPr>
          <p:cNvPr id="2" name="Прямоугольник 1"/>
          <p:cNvSpPr/>
          <p:nvPr/>
        </p:nvSpPr>
        <p:spPr>
          <a:xfrm>
            <a:off x="207645" y="-92710"/>
            <a:ext cx="8010525" cy="16916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ru-RU" altLang="en-US" sz="72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charset="0"/>
                <a:ea typeface="+mn-ea"/>
                <a:cs typeface="+mn-cs"/>
              </a:rPr>
              <a:t>Б</a:t>
            </a:r>
            <a:r>
              <a:rPr lang="ru-RU" altLang="en-US" sz="36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charset="0"/>
                <a:ea typeface="+mn-ea"/>
                <a:cs typeface="+mn-cs"/>
              </a:rPr>
              <a:t>о</a:t>
            </a:r>
            <a:r>
              <a:rPr lang="ru-RU" altLang="en-US" sz="32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charset="0"/>
                <a:ea typeface="+mn-ea"/>
                <a:cs typeface="+mn-cs"/>
              </a:rPr>
              <a:t>льшая психологическая игра</a:t>
            </a:r>
            <a:endParaRPr lang="ru-RU" altLang="en-US" sz="32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 fontAlgn="base"/>
            <a:r>
              <a:rPr lang="ru-RU" altLang="en-US" sz="32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charset="0"/>
                <a:ea typeface="+mn-ea"/>
                <a:cs typeface="+mn-cs"/>
              </a:rPr>
              <a:t> «Ням- ням и его друзья»</a:t>
            </a:r>
            <a:endParaRPr lang="ru-RU" altLang="en-US" sz="32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07645" y="1906270"/>
            <a:ext cx="6918960" cy="4769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400" b="1">
                <a:solidFill>
                  <a:srgbClr val="C00000"/>
                </a:solidFill>
              </a:rPr>
              <a:t>Х</a:t>
            </a:r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арактеристики (занятия)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образования: 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дошкольное образование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 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дети,воспитатели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групп(ы): 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группа «Кузнечики»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группа «Веснушки»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группа «Мотыльки»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 Психология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занятия: 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уровень дошкольной зрелости как основного условия успешного обучения ребенка в начальной школе.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описание: 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I.Организационный момент.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II.Основная часть:1.Большая тропа 2. Опушка путаниц.3. Нора- змейка 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4.. Паутинный крест 5. Долина молчания 6. Холм оживления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Лесная больница 8. .Болото 9. .Психотерапевтическое задание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III. Подведение итогов</a:t>
            </a:r>
            <a:endParaRPr lang="ru-RU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49500" y="8890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 descr="IMG-20191113-WA000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30835" y="158750"/>
            <a:ext cx="3394710" cy="452628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Изображение 8" descr="IMG-20191113-WA00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570" y="3020060"/>
            <a:ext cx="2837815" cy="378396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Замещающее содержимое 6" descr="IMG-20191113-WA0011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3405" y="158750"/>
            <a:ext cx="3265170" cy="435419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Изображение 10" descr="logo_volshebnik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875" y="336550"/>
            <a:ext cx="1880870" cy="2611755"/>
          </a:xfrm>
          <a:prstGeom prst="rect">
            <a:avLst/>
          </a:prstGeom>
        </p:spPr>
      </p:pic>
      <p:pic>
        <p:nvPicPr>
          <p:cNvPr id="12" name="Изображение 11" descr="elky1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6850" y="4318635"/>
            <a:ext cx="3665220" cy="2485390"/>
          </a:xfrm>
          <a:prstGeom prst="rect">
            <a:avLst/>
          </a:prstGeom>
        </p:spPr>
      </p:pic>
      <p:pic>
        <p:nvPicPr>
          <p:cNvPr id="14" name="Изображение 13" descr="8aff9583e25235f38e4c4e3911e59ec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20000">
            <a:off x="7380605" y="4103370"/>
            <a:ext cx="1511300" cy="2361565"/>
          </a:xfrm>
          <a:prstGeom prst="rect">
            <a:avLst/>
          </a:prstGeom>
        </p:spPr>
      </p:pic>
      <p:pic>
        <p:nvPicPr>
          <p:cNvPr id="15" name="Изображение 14" descr="8aff9583e25235f38e4c4e3911e59ec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320000">
            <a:off x="6253480" y="4366895"/>
            <a:ext cx="1457325" cy="2277110"/>
          </a:xfrm>
          <a:prstGeom prst="rect">
            <a:avLst/>
          </a:prstGeom>
        </p:spPr>
      </p:pic>
      <p:sp>
        <p:nvSpPr>
          <p:cNvPr id="16" name="Текстовое поле 15"/>
          <p:cNvSpPr txBox="1"/>
          <p:nvPr/>
        </p:nvSpPr>
        <p:spPr>
          <a:xfrm>
            <a:off x="7365365" y="619506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Мастер-класс для родителей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7" name="Picture 3" descr="C:\Users\Пользователь\Desktop\фото\Новая папка\IMG_20191010_171628.jpg"/>
          <p:cNvPicPr>
            <a:picLocks noChangeAspect="1" noChangeArrowheads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710430" y="3582670"/>
            <a:ext cx="4217670" cy="30861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" name="Содержимое 3" descr="IMG_20191010_172015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37860" y="1525905"/>
            <a:ext cx="3253105" cy="1830070"/>
          </a:xfrm>
          <a:ln w="38100">
            <a:solidFill>
              <a:srgbClr val="C00000"/>
            </a:solidFill>
          </a:ln>
        </p:spPr>
      </p:pic>
      <p:sp>
        <p:nvSpPr>
          <p:cNvPr id="8" name="Текстовое поле 7"/>
          <p:cNvSpPr txBox="1"/>
          <p:nvPr/>
        </p:nvSpPr>
        <p:spPr>
          <a:xfrm>
            <a:off x="457200" y="4761865"/>
            <a:ext cx="3444875" cy="1906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Конструктивно-модельная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деятельность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 детьми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дошкольного возраста: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поделки из бумажных втулок</a:t>
            </a:r>
            <a:br>
              <a:rPr lang="ru-RU" dirty="0">
                <a:solidFill>
                  <a:srgbClr val="7030A0"/>
                </a:solidFill>
                <a:sym typeface="+mn-ea"/>
              </a:rPr>
            </a:br>
            <a:endParaRPr lang="ru-RU" altLang="en-US"/>
          </a:p>
        </p:txBody>
      </p:sp>
      <p:pic>
        <p:nvPicPr>
          <p:cNvPr id="5" name="Рисунок 1" descr="IMG_20191010_171030.jpg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1470" y="1713230"/>
            <a:ext cx="5157470" cy="288607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239395" y="12382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051175" y="6330315"/>
            <a:ext cx="1233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12 группа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954"/>
            <a:ext cx="8162925" cy="11430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fontAlgn="auto"/>
            <a:r>
              <a:rPr lang="ru-RU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Портреты наших бабушек</a:t>
            </a:r>
            <a:endParaRPr lang="ru-RU" altLang="en-US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7410" name="Замещающее содержимое 3" descr="IMG-20191202-WA000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3575" y="1857375"/>
            <a:ext cx="7900988" cy="4445000"/>
          </a:xfrm>
          <a:ln w="38100">
            <a:solidFill>
              <a:srgbClr val="C00000"/>
            </a:solidFill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7295515" y="1195704"/>
            <a:ext cx="1668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charset="0"/>
                <a:ea typeface="+mn-ea"/>
                <a:cs typeface="+mn-cs"/>
              </a:rPr>
              <a:t>8 группа</a:t>
            </a:r>
            <a:endParaRPr lang="ru-RU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6980555" y="15113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Заголовок 5"/>
          <p:cNvSpPr>
            <a:spLocks noGrp="1"/>
          </p:cNvSpPr>
          <p:nvPr>
            <p:ph type="title"/>
          </p:nvPr>
        </p:nvSpPr>
        <p:spPr>
          <a:xfrm>
            <a:off x="457200" y="77788"/>
            <a:ext cx="8229600" cy="1143000"/>
          </a:xfrm>
        </p:spPr>
        <p:txBody>
          <a:bodyPr vert="horz" lIns="91440" tIns="45720" rIns="91440" bIns="45720" anchor="ctr">
            <a:scene3d>
              <a:camera prst="orthographicFront"/>
              <a:lightRig rig="threePt" dir="t"/>
            </a:scene3d>
          </a:bodyPr>
          <a:p>
            <a:pPr fontAlgn="auto"/>
            <a:r>
              <a:rPr lang="ru-RU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Консультации для родителей</a:t>
            </a:r>
            <a:endParaRPr lang="ru-RU" altLang="en-US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8434" name="Замещающее содержимое 3" descr="IMG_20191105_094922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71133" y="1417955"/>
            <a:ext cx="4235450" cy="3176588"/>
          </a:xfrm>
          <a:ln w="38100">
            <a:solidFill>
              <a:srgbClr val="C00000"/>
            </a:solidFill>
          </a:ln>
        </p:spPr>
      </p:pic>
      <p:pic>
        <p:nvPicPr>
          <p:cNvPr id="18435" name="Замещающее содержимое 4" descr="IMG_20191105_09493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03433" y="3328988"/>
            <a:ext cx="4360862" cy="3271837"/>
          </a:xfrm>
          <a:ln w="38100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46100" y="4708525"/>
            <a:ext cx="3718560" cy="2030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Что такое — семья?</a:t>
            </a:r>
            <a:endParaRPr lang="ru-RU" altLang="en-US" sz="180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pPr algn="ctr"/>
            <a:r>
              <a:rPr lang="ru-RU" alt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Для взрослых — уголок любви</a:t>
            </a:r>
            <a:endParaRPr lang="ru-RU" altLang="en-US" sz="180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pPr algn="ctr"/>
            <a:r>
              <a:rPr lang="ru-RU" alt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и спокойствия, где можно найти</a:t>
            </a:r>
            <a:endParaRPr lang="ru-RU" altLang="en-US" sz="180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pPr algn="ctr"/>
            <a:r>
              <a:rPr lang="ru-RU" alt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поддержку и понимание,</a:t>
            </a:r>
            <a:endParaRPr lang="ru-RU" altLang="en-US" sz="180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pPr algn="ctr"/>
            <a:r>
              <a:rPr lang="ru-RU" alt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отдохнуть и набраться сил.</a:t>
            </a:r>
            <a:endParaRPr lang="ru-RU" altLang="en-US" sz="180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pPr algn="ctr"/>
            <a:r>
              <a:rPr lang="ru-RU" alt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А для малыша — целый мир:</a:t>
            </a:r>
            <a:endParaRPr lang="ru-RU" altLang="en-US" sz="180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pPr algn="ctr"/>
            <a:r>
              <a:rPr lang="ru-RU" alt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добрый, любящий, открытый.</a:t>
            </a:r>
            <a:endParaRPr lang="ru-RU" altLang="en-US" sz="180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237095" y="7810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44500" y="42544"/>
            <a:ext cx="8093075" cy="11430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fontAlgn="auto"/>
            <a:r>
              <a:rPr lang="ru-RU" altLang="en-US" sz="32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cs typeface="+mj-ea"/>
              </a:rPr>
              <a:t>Изучаем народную мудрость</a:t>
            </a:r>
            <a:endParaRPr lang="ru-RU" altLang="en-US" sz="3200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ea"/>
              <a:cs typeface="+mj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09550" y="4398644"/>
            <a:ext cx="4213225" cy="203009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ru-RU" altLang="en-US" b="1" noProof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Семья – семь я.</a:t>
            </a:r>
            <a:endParaRPr lang="ru-RU" altLang="en-US" b="1" noProof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noProof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Добрая семья прибавит разума-ума.</a:t>
            </a:r>
            <a:endParaRPr lang="ru-RU" altLang="en-US" b="1" noProof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noProof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Семье, где помогают друг другу, беды не страшны.</a:t>
            </a:r>
            <a:endParaRPr lang="ru-RU" altLang="en-US" b="1" noProof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noProof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Семьей дорожить – счастливым быть.</a:t>
            </a:r>
            <a:endParaRPr lang="ru-RU" altLang="en-US" b="1" noProof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noProof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Семьей и горох молотят.</a:t>
            </a:r>
            <a:endParaRPr lang="ru-RU" altLang="en-US" b="1" noProof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noProof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Семья без детей, что цветок без запаха.</a:t>
            </a:r>
            <a:endParaRPr lang="ru-RU" altLang="en-US" b="1" noProof="1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459" name="Замещающее содержимое 7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901440" y="1110615"/>
            <a:ext cx="3995420" cy="2994660"/>
          </a:xfrm>
          <a:ln w="38100">
            <a:solidFill>
              <a:srgbClr val="C00000"/>
            </a:solidFill>
          </a:ln>
        </p:spPr>
      </p:pic>
      <p:pic>
        <p:nvPicPr>
          <p:cNvPr id="19460" name="Замещающее содержимое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-660000">
            <a:off x="4619625" y="4043363"/>
            <a:ext cx="3778250" cy="2430462"/>
          </a:xfrm>
          <a:ln w="38100">
            <a:solidFill>
              <a:srgbClr val="C00000"/>
            </a:solidFill>
          </a:ln>
        </p:spPr>
      </p:pic>
      <p:pic>
        <p:nvPicPr>
          <p:cNvPr id="19461" name="Изображе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3" y="1292225"/>
            <a:ext cx="3271837" cy="28130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138430" y="4254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20460000">
            <a:off x="3306445" y="1062355"/>
            <a:ext cx="5304155" cy="431673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61620" y="6124575"/>
            <a:ext cx="5699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Yu Gothic UI" panose="020B0500000000000000" charset="-128"/>
                <a:sym typeface="+mn-ea"/>
              </a:rPr>
              <a:t>Составитель: педагог- психолог  </a:t>
            </a:r>
            <a:r>
              <a:rPr lang="ru-RU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Yu Gothic UI" panose="020B0500000000000000" charset="-128"/>
                <a:sym typeface="+mn-ea"/>
              </a:rPr>
              <a:t>Семенюк</a:t>
            </a:r>
            <a:r>
              <a:rPr lang="ru-RU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Yu Gothic UI" panose="020B0500000000000000" charset="-128"/>
                <a:sym typeface="+mn-ea"/>
              </a:rPr>
              <a:t> С.П. </a:t>
            </a:r>
            <a:endParaRPr lang="ru-RU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Yu Gothic UI" panose="020B050000000000000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Yu Gothic UI" panose="020B0500000000000000" charset="-128"/>
                <a:sym typeface="+mn-ea"/>
              </a:rPr>
              <a:t> </a:t>
            </a:r>
            <a:endParaRPr lang="ru-RU" altLang="en-US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Yu Gothic UI" panose="020B0500000000000000" charset="-128"/>
              <a:sym typeface="+mn-e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8825" y="585470"/>
            <a:ext cx="596265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До следующих встреч..</a:t>
            </a:r>
            <a:r>
              <a:rPr lang="ru-RU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.</a:t>
            </a:r>
            <a:endParaRPr lang="ru-RU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132955" y="617791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81613" cy="1143000"/>
          </a:xfrm>
        </p:spPr>
        <p:txBody>
          <a:bodyPr vert="horz" lIns="91440" tIns="45720" rIns="91440" bIns="45720" anchor="ctr">
            <a:scene3d>
              <a:camera prst="orthographicFront"/>
              <a:lightRig rig="threePt" dir="t"/>
            </a:scene3d>
          </a:bodyPr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Семья...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122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5474335" cy="4587875"/>
          </a:xfrm>
        </p:spPr>
        <p:txBody>
          <a:bodyPr vert="horz" lIns="91440" tIns="45720" rIns="91440" bIns="45720" anchor="t"/>
          <a:p>
            <a:pPr marL="0" indent="0" defTabSz="914400">
              <a:buClrTx/>
              <a:buSzTx/>
              <a:buNone/>
            </a:pPr>
            <a:r>
              <a:rPr lang="ru-RU" altLang="en-US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Любили тебя без особых причин</a:t>
            </a:r>
            <a:endParaRPr lang="ru-RU" altLang="en-US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defTabSz="914400">
              <a:buClrTx/>
              <a:buSzTx/>
              <a:buNone/>
            </a:pPr>
            <a:r>
              <a:rPr lang="ru-RU" altLang="en-US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то, что ты – внук,</a:t>
            </a:r>
            <a:endParaRPr lang="ru-RU" altLang="en-US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defTabSz="914400">
              <a:buClrTx/>
              <a:buSzTx/>
              <a:buNone/>
            </a:pPr>
            <a:r>
              <a:rPr lang="ru-RU" altLang="en-US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то, что ты – сын,</a:t>
            </a:r>
            <a:endParaRPr lang="ru-RU" altLang="en-US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defTabSz="914400">
              <a:buClrTx/>
              <a:buSzTx/>
              <a:buNone/>
            </a:pPr>
            <a:r>
              <a:rPr lang="ru-RU" altLang="en-US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то, что малыш,</a:t>
            </a:r>
            <a:endParaRPr lang="ru-RU" altLang="en-US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defTabSz="914400">
              <a:buClrTx/>
              <a:buSzTx/>
              <a:buNone/>
            </a:pPr>
            <a:r>
              <a:rPr lang="ru-RU" altLang="en-US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то, что растёшь,</a:t>
            </a:r>
            <a:endParaRPr lang="ru-RU" altLang="en-US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defTabSz="914400">
              <a:buClrTx/>
              <a:buSzTx/>
              <a:buNone/>
            </a:pPr>
            <a:r>
              <a:rPr lang="ru-RU" altLang="en-US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то, что на папу и маму похож.</a:t>
            </a:r>
            <a:endParaRPr lang="ru-RU" altLang="en-US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defTabSz="914400">
              <a:buClrTx/>
              <a:buSzTx/>
              <a:buNone/>
            </a:pPr>
            <a:r>
              <a:rPr lang="ru-RU" altLang="en-US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эта любовь до конца твоих дней</a:t>
            </a:r>
            <a:endParaRPr lang="ru-RU" altLang="en-US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defTabSz="914400">
              <a:buClrTx/>
              <a:buSzTx/>
              <a:buNone/>
            </a:pPr>
            <a:r>
              <a:rPr lang="ru-RU" altLang="en-US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Останется тайной опорой твоей.</a:t>
            </a:r>
            <a:endParaRPr lang="ru-RU" altLang="en-US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r" defTabSz="914400">
              <a:buClrTx/>
              <a:buSzTx/>
              <a:buNone/>
            </a:pPr>
            <a:r>
              <a:rPr lang="ru-RU" altLang="en-US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Валентин Берестов</a:t>
            </a:r>
            <a:endParaRPr lang="ru-RU" altLang="en-US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3" name="Замещающее содержимое 3" descr="1472399705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502275" y="1417638"/>
            <a:ext cx="3529013" cy="2700337"/>
          </a:xfrm>
        </p:spPr>
      </p:pic>
      <p:sp>
        <p:nvSpPr>
          <p:cNvPr id="2" name="Текстовое поле 1"/>
          <p:cNvSpPr txBox="1"/>
          <p:nvPr/>
        </p:nvSpPr>
        <p:spPr>
          <a:xfrm>
            <a:off x="7079615" y="612394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Текстовое поле 5"/>
          <p:cNvSpPr txBox="1"/>
          <p:nvPr/>
        </p:nvSpPr>
        <p:spPr>
          <a:xfrm>
            <a:off x="885825" y="503238"/>
            <a:ext cx="67103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ru-RU" altLang="en-US">
              <a:latin typeface="Calibri" panose="020F050202020403020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39090" y="1063625"/>
            <a:ext cx="6720836" cy="452310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Цель: </a:t>
            </a:r>
            <a:endParaRPr lang="ru-RU" altLang="en-US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Расширять представление о семье как о людях, которые живут вместе, любят друг друга, заботятся друг о друге. Формировать первоначальные представления о родственных отношениях в семье (сын, дочь, мама, папа и. т. д.). Закреплять знание детьми своих имени, фамилии и возраста; имен родителей. Воспитывать желание заботиться о близких. Развивать чувство гордости за свою семью.</a:t>
            </a:r>
            <a:endParaRPr lang="ru-RU" altLang="en-US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Задачи:</a:t>
            </a:r>
            <a:endParaRPr lang="ru-RU" altLang="en-US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учить детей понимать роль взрослых и детей в семье, называть членов своей семьи;</a:t>
            </a:r>
            <a:endParaRPr lang="ru-RU" altLang="en-US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формировать элементарные представления детей о том, что в семье все заботятся и любят друг друга;</a:t>
            </a:r>
            <a:endParaRPr lang="ru-RU" altLang="en-US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воспитывать любовь к родным и близким, желание проявлять заботу о них;</a:t>
            </a:r>
            <a:endParaRPr lang="ru-RU" altLang="en-US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развивать эмоциональную отзывчивость детей.</a:t>
            </a:r>
            <a:endParaRPr lang="ru-RU" altLang="en-US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781550" y="640969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Таблица 4"/>
          <p:cNvGraphicFramePr/>
          <p:nvPr/>
        </p:nvGraphicFramePr>
        <p:xfrm>
          <a:off x="328613" y="233363"/>
          <a:ext cx="8542655" cy="643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690"/>
                <a:gridCol w="2579370"/>
                <a:gridCol w="5395595"/>
              </a:tblGrid>
              <a:tr h="2489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дня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ru-RU" alt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</a:tr>
              <a:tr h="9226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сестёр и братьев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детей дружить с братьями и сестрами, быть к ним внимательными, вежливыми.; воспитывать доброту и отзывчивость.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</a:tr>
              <a:tr h="11569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бабушек и дедушек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детей уважительно рассказывать о своих бабушках, побуждать ребят помогать им, быть к ним внимательными, вежливыми. Воспитывать любовь к людям старшего поколения, отзывчивость.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</a:tr>
              <a:tr h="10598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папы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Вызвать у детей интерес и эмоциональный отклик на предложенную тему.Повысить эффективность сотрудничества детей и отцов. Расширить знания отцов о воспитании детей. Воспитывать любовь и уважение к своему отцу.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</a:tr>
              <a:tr h="16490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мамы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Вызвать у детей интерес и эмоциональный отклик на предложенную тему. Повысить эффективность сотрудничества детей и матерей. Расширить знания матерей о воспитании детей. Воспитывать любовь и уважение к своей матери. 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</a:tr>
              <a:tr h="13989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семьи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Обсудить с детьми понятие «дружная семья», воспитывать доброжелательное отношение к членам семьи (маме, папе, бабушке, дедушке, к братьям и сестрам). Обсудить с детьми, как близкие заботятся о них.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/>
                </a:tc>
              </a:tr>
            </a:tbl>
          </a:graphicData>
        </a:graphic>
      </p:graphicFrame>
      <p:sp>
        <p:nvSpPr>
          <p:cNvPr id="2" name="Текстовое поле 1"/>
          <p:cNvSpPr txBox="1"/>
          <p:nvPr/>
        </p:nvSpPr>
        <p:spPr>
          <a:xfrm>
            <a:off x="4655820" y="623125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1608"/>
            <a:ext cx="8229600" cy="1143000"/>
          </a:xfrm>
        </p:spPr>
        <p:txBody>
          <a:bodyPr/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Беседы с детьми о семье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Замещающее содержимое 4" descr="IMG-20191204-WA0004"/>
          <p:cNvPicPr>
            <a:picLocks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 rot="20880000">
            <a:off x="257175" y="1415415"/>
            <a:ext cx="4479290" cy="2761483"/>
          </a:xfrm>
          <a:prstGeom prst="snip2Diag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Замещающее содержимое 5" descr="IMG-20191204-WA0002"/>
          <p:cNvPicPr>
            <a:picLocks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58665" y="1304925"/>
            <a:ext cx="4431665" cy="2775585"/>
          </a:xfrm>
          <a:prstGeom prst="snip2Diag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Текстовое поле 7"/>
          <p:cNvSpPr txBox="1"/>
          <p:nvPr/>
        </p:nvSpPr>
        <p:spPr>
          <a:xfrm>
            <a:off x="120015" y="4203065"/>
            <a:ext cx="456438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счастье, любовь и удача,</a:t>
            </a:r>
            <a:endParaRPr lang="ru-RU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летом поездки на дачу.</a:t>
            </a:r>
            <a:endParaRPr lang="ru-RU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праздник, семейные даты,</a:t>
            </a:r>
            <a:endParaRPr lang="ru-RU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Подарки, покупки, приятные траты.</a:t>
            </a:r>
            <a:endParaRPr lang="ru-RU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детей, первый шаг, первый лепет,</a:t>
            </a:r>
            <a:endParaRPr lang="ru-RU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Мечты о хорошем, волнение и трепет.</a:t>
            </a:r>
            <a:endParaRPr lang="ru-RU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СЕМЬЯ – это труд, друг о друге забота,</a:t>
            </a:r>
            <a:endParaRPr lang="ru-RU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b="1">
              <a:solidFill>
                <a:srgbClr val="C00000"/>
              </a:solidFill>
            </a:endParaRPr>
          </a:p>
          <a:p>
            <a:endParaRPr lang="ru-RU" altLang="en-US" b="1">
              <a:solidFill>
                <a:srgbClr val="C00000"/>
              </a:solidFill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4558665" y="4274820"/>
            <a:ext cx="46723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СЕМЬЯ – это много домашней работы.</a:t>
            </a:r>
            <a:endParaRPr lang="ru-RU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СЕМЬЯ – это важно! СЕМЬЯ – это сложно!</a:t>
            </a:r>
            <a:endParaRPr lang="ru-RU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Но счастливо жить одному невозможно!</a:t>
            </a:r>
            <a:endParaRPr lang="ru-RU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Всегда будьте вместе, любовь берегите,</a:t>
            </a:r>
            <a:endParaRPr lang="ru-RU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Обиды и ссоры подальше гоните,</a:t>
            </a:r>
            <a:endParaRPr lang="ru-RU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Хочу, чтоб про вас говорили друзья:</a:t>
            </a:r>
            <a:endParaRPr lang="ru-RU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КАКАЯ ХОРОШАЯ ЭТА СЕМЬЯ!!!</a:t>
            </a:r>
            <a:endParaRPr lang="ru-RU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Лангер</a:t>
            </a:r>
            <a:endParaRPr lang="ru-RU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6959600" y="16192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300730" y="98425"/>
            <a:ext cx="6639560" cy="1143000"/>
          </a:xfrm>
        </p:spPr>
        <p:txBody>
          <a:bodyPr/>
          <a:p>
            <a:pPr fontAlgn="auto"/>
            <a:r>
              <a:rPr lang="ru-RU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Книги о семье</a:t>
            </a:r>
            <a:endParaRPr lang="ru-RU" altLang="en-US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218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-1200000">
            <a:off x="585153" y="911225"/>
            <a:ext cx="2540000" cy="3529013"/>
          </a:xfrm>
          <a:ln w="38100">
            <a:solidFill>
              <a:srgbClr val="C00000"/>
            </a:solidFill>
          </a:ln>
        </p:spPr>
      </p:pic>
      <p:pic>
        <p:nvPicPr>
          <p:cNvPr id="9219" name="Замещающее содержимое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15735" y="1417955"/>
            <a:ext cx="2448560" cy="3522980"/>
          </a:xfrm>
          <a:ln w="38100">
            <a:solidFill>
              <a:srgbClr val="C00000"/>
            </a:solidFill>
          </a:ln>
        </p:spPr>
      </p:pic>
      <p:pic>
        <p:nvPicPr>
          <p:cNvPr id="9220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890" y="3316288"/>
            <a:ext cx="2249488" cy="34893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9221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53" y="3970338"/>
            <a:ext cx="1919287" cy="28352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9222" name="Изображение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340" y="1241425"/>
            <a:ext cx="2460625" cy="32242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9223" name="Изображение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6190" y="125413"/>
            <a:ext cx="1870075" cy="26495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5052060" y="4975225"/>
            <a:ext cx="40049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 посвящено множество строк: стихи Агнии Барто, Михаила Пляцковского и Елены Благининой; трогательные рассказы Валентины Осеевой и забавные — Виктора Драгунского.</a:t>
            </a:r>
            <a:endParaRPr lang="ru-RU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76530" y="30353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92125" y="135252"/>
            <a:ext cx="7393940" cy="892175"/>
          </a:xfrm>
        </p:spPr>
        <p:txBody>
          <a:bodyPr/>
          <a:p>
            <a:pPr fontAlgn="auto"/>
            <a:r>
              <a:rPr lang="ru-RU" altLang="en-US" strike="noStrike" noProof="1"/>
              <a:t> </a:t>
            </a:r>
            <a:r>
              <a:rPr lang="ru-RU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</a:t>
            </a:r>
            <a:r>
              <a:rPr lang="ru-RU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росмотр мультфильмов</a:t>
            </a:r>
            <a:endParaRPr lang="ru-RU" altLang="en-US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42" name="Замещающее содержимое 6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-780000">
            <a:off x="542290" y="1258570"/>
            <a:ext cx="2179320" cy="3065145"/>
          </a:xfrm>
          <a:ln w="38100">
            <a:solidFill>
              <a:srgbClr val="C00000"/>
            </a:solidFill>
          </a:ln>
        </p:spPr>
      </p:pic>
      <p:pic>
        <p:nvPicPr>
          <p:cNvPr id="10243" name="Замещающее содержимое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76550" y="946150"/>
            <a:ext cx="2087245" cy="2748280"/>
          </a:xfrm>
          <a:ln w="38100">
            <a:solidFill>
              <a:srgbClr val="C00000"/>
            </a:solidFill>
          </a:ln>
        </p:spPr>
      </p:pic>
      <p:pic>
        <p:nvPicPr>
          <p:cNvPr id="10244" name="Изображе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580" y="3905250"/>
            <a:ext cx="2046288" cy="28844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45" name="Изображение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0" y="4015105"/>
            <a:ext cx="1786890" cy="26797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46" name="Изображение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300" y="1863725"/>
            <a:ext cx="1924050" cy="25546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47" name="Изображение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900" y="946150"/>
            <a:ext cx="1971675" cy="29591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5055235" y="4668520"/>
            <a:ext cx="41306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C00000"/>
                </a:solidFill>
              </a:rPr>
              <a:t>Просмотр хороших мультфильмов может стать достойным  делом, если подходить к вопросу правильно. Особенно если речь идет о мультиках про семьи, после просмотра которых вам обязательно будет о чем подумать и что обсудить с ребенком. </a:t>
            </a:r>
            <a:endParaRPr lang="ru-RU" altLang="en-US" b="1">
              <a:solidFill>
                <a:srgbClr val="C00000"/>
              </a:solidFill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302500" y="7937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Заголовок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/>
          <a:p>
            <a:r>
              <a:rPr lang="ru-RU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Городское мероприятие.</a:t>
            </a:r>
            <a:b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</a:b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Мастер- класс «Маскотерапия»</a:t>
            </a:r>
            <a:endParaRPr lang="ru-RU" altLang="en-US"/>
          </a:p>
        </p:txBody>
      </p:sp>
      <p:pic>
        <p:nvPicPr>
          <p:cNvPr id="11266" name="Замещающее содержимое 4" descr="IMG-20191122-WA001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28613" y="1914525"/>
            <a:ext cx="3395662" cy="4527550"/>
          </a:xfrm>
          <a:ln w="38100">
            <a:solidFill>
              <a:srgbClr val="C00000"/>
            </a:solidFill>
          </a:ln>
        </p:spPr>
      </p:pic>
      <p:pic>
        <p:nvPicPr>
          <p:cNvPr id="11267" name="Замещающее содержимое 6" descr="IMG-20191122-WA001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8438" y="1335405"/>
            <a:ext cx="2232025" cy="4527550"/>
          </a:xfrm>
          <a:ln w="38100">
            <a:solidFill>
              <a:srgbClr val="C00000"/>
            </a:solidFill>
          </a:ln>
        </p:spPr>
      </p:pic>
      <p:pic>
        <p:nvPicPr>
          <p:cNvPr id="11268" name="Изображение 8" descr="IMG-20191122-WA00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5" y="2046605"/>
            <a:ext cx="2290763" cy="46497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266065" y="15113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Заголовок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/>
          <a:p>
            <a:r>
              <a:rPr lang="ru-RU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Городское мероприятие.</a:t>
            </a:r>
            <a:br>
              <a:rPr lang="ru-RU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</a:b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Мастер- класс «Маскотерапия»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2290" name="Замещающее содержимое 4" descr="IMG-20191123-WA001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89890" y="1725613"/>
            <a:ext cx="2266950" cy="4598987"/>
          </a:xfrm>
          <a:ln w="38100">
            <a:solidFill>
              <a:srgbClr val="C00000"/>
            </a:solidFill>
          </a:ln>
        </p:spPr>
      </p:pic>
      <p:pic>
        <p:nvPicPr>
          <p:cNvPr id="12291" name="Замещающее содержимое 6" descr="IMG-20191123-WA000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23578" y="1897063"/>
            <a:ext cx="2230437" cy="4525962"/>
          </a:xfrm>
          <a:ln w="38100">
            <a:solidFill>
              <a:srgbClr val="C00000"/>
            </a:solidFill>
          </a:ln>
        </p:spPr>
      </p:pic>
      <p:pic>
        <p:nvPicPr>
          <p:cNvPr id="12292" name="Изображение 8" descr="IMG-20191122-WA00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113" y="1781175"/>
            <a:ext cx="2344737" cy="47561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7159625" y="16954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solidFill>
                  <a:srgbClr val="FF3300"/>
                </a:solidFill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p="http://schemas.openxmlformats.org/presentationml/2006/main">
  <p:tag name="ISPRING_RESOURCE_PATHS_HASH_PRESENTER" val="13ba37351791bdbf912e3b2b88c43e5bd5a086cb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4880</Words>
  <Application>WPS Presentation</Application>
  <PresentationFormat>Экран (4:3)</PresentationFormat>
  <Paragraphs>210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Franklin Gothic Heavy</vt:lpstr>
      <vt:lpstr>Times New Roman</vt:lpstr>
      <vt:lpstr>Yu Gothic UI</vt:lpstr>
      <vt:lpstr>Microsoft YaHei</vt:lpstr>
      <vt:lpstr/>
      <vt:lpstr>Arial Unicode MS</vt:lpstr>
      <vt:lpstr>等线</vt:lpstr>
      <vt:lpstr>Segoe Print</vt:lpstr>
      <vt:lpstr>Тема Office</vt:lpstr>
      <vt:lpstr>Неделя психологии в ДОУ «Моя семья»</vt:lpstr>
      <vt:lpstr>Семья...</vt:lpstr>
      <vt:lpstr>PowerPoint 演示文稿</vt:lpstr>
      <vt:lpstr>PowerPoint 演示文稿</vt:lpstr>
      <vt:lpstr>Беседы с детьми о семье</vt:lpstr>
      <vt:lpstr>Книги о семье</vt:lpstr>
      <vt:lpstr> Просмотр мультфильмов</vt:lpstr>
      <vt:lpstr>Городское мероприятие. Мастер- класс «Маскотерапия»</vt:lpstr>
      <vt:lpstr>Городское мероприятие. Мастер- класс «Маскотерапия»</vt:lpstr>
      <vt:lpstr>Родительское собрание  «Детский досуг»</vt:lpstr>
      <vt:lpstr>Выставка  «Семья глазами художников»</vt:lpstr>
      <vt:lpstr>Квест «Забытое слово»</vt:lpstr>
      <vt:lpstr>PowerPoint 演示文稿</vt:lpstr>
      <vt:lpstr>PowerPoint 演示文稿</vt:lpstr>
      <vt:lpstr>Мастер-класс для родителей</vt:lpstr>
      <vt:lpstr>Портреты наших бабушек</vt:lpstr>
      <vt:lpstr>Консультации для родителей</vt:lpstr>
      <vt:lpstr>Изучаем народную мудрость</vt:lpstr>
      <vt:lpstr>PowerPoint 演示文稿</vt:lpstr>
    </vt:vector>
  </TitlesOfParts>
  <Company>presentation-creation.ru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Зеленые бабочки</dc:title>
  <dc:creator>obstinate</dc:creator>
  <dc:description>Шаблон презентации с сайта http://presentation-creation.ru/</dc:description>
  <cp:lastModifiedBy>Вадим и Света</cp:lastModifiedBy>
  <cp:revision>19</cp:revision>
  <dcterms:created xsi:type="dcterms:W3CDTF">2018-03-26T16:37:00Z</dcterms:created>
  <dcterms:modified xsi:type="dcterms:W3CDTF">2020-01-13T09:16:02Z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1049-11.2.0.9127</vt:lpwstr>
  </property>
</Properties>
</file>