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7"/>
  </p:notesMasterIdLst>
  <p:sldIdLst>
    <p:sldId id="271" r:id="rId3"/>
    <p:sldId id="273" r:id="rId4"/>
    <p:sldId id="276" r:id="rId5"/>
    <p:sldId id="277" r:id="rId6"/>
    <p:sldId id="278" r:id="rId8"/>
    <p:sldId id="279" r:id="rId9"/>
    <p:sldId id="280" r:id="rId10"/>
    <p:sldId id="275" r:id="rId11"/>
    <p:sldId id="281" r:id="rId12"/>
    <p:sldId id="285" r:id="rId13"/>
    <p:sldId id="286" r:id="rId14"/>
    <p:sldId id="287" r:id="rId15"/>
    <p:sldId id="288" r:id="rId16"/>
    <p:sldId id="284" r:id="rId17"/>
    <p:sldId id="283" r:id="rId18"/>
    <p:sldId id="291" r:id="rId19"/>
    <p:sldId id="293" r:id="rId20"/>
    <p:sldId id="292" r:id="rId21"/>
    <p:sldId id="299" r:id="rId22"/>
    <p:sldId id="298" r:id="rId23"/>
    <p:sldId id="282" r:id="rId24"/>
    <p:sldId id="295" r:id="rId25"/>
    <p:sldId id="296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B313E"/>
    <a:srgbClr val="FB9E13"/>
    <a:srgbClr val="401BC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2" autoAdjust="0"/>
    <p:restoredTop sz="94660"/>
  </p:normalViewPr>
  <p:slideViewPr>
    <p:cSldViewPr snapToGrid="0">
      <p:cViewPr varScale="1">
        <p:scale>
          <a:sx n="53" d="100"/>
          <a:sy n="53" d="100"/>
        </p:scale>
        <p:origin x="180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notesMaster" Target="notesMasters/notesMaster1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9" Type="http://schemas.openxmlformats.org/officeDocument/2006/relationships/tableStyles" Target="tableStyles.xml"/><Relationship Id="rId28" Type="http://schemas.openxmlformats.org/officeDocument/2006/relationships/viewProps" Target="viewProps.xml"/><Relationship Id="rId27" Type="http://schemas.openxmlformats.org/officeDocument/2006/relationships/presProps" Target="presProps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652B2-8C6E-419B-8E93-813F678ADC08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C6DC3D-C717-495C-B489-C044A339A551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Замещающий образ слайда 1"/>
          <p:cNvSpPr/>
          <p:nvPr>
            <p:ph type="sldImg" idx="2"/>
          </p:nvPr>
        </p:nvSpPr>
        <p:spPr/>
      </p:sp>
      <p:sp>
        <p:nvSpPr>
          <p:cNvPr id="3" name="Замещающий текст 2"/>
          <p:cNvSpPr/>
          <p:nvPr>
            <p:ph type="body" idx="3"/>
          </p:nvPr>
        </p:nvSpPr>
        <p:spPr/>
        <p:txBody>
          <a:bodyPr/>
          <a:p>
            <a:endParaRPr lang="ru-RU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1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1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1C593-65D0-4073-BCC9-577B9352EA97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618960-8005-486C-9A75-10CB2AAC16F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7.jpeg"/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0.jpeg"/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32.jpeg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35.png"/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image" Target="../media/image40.jpeg"/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4.png"/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47.jpeg"/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50.png"/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4.png"/><Relationship Id="rId4" Type="http://schemas.openxmlformats.org/officeDocument/2006/relationships/image" Target="../media/image53.jpeg"/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58.jpeg"/><Relationship Id="rId4" Type="http://schemas.openxmlformats.org/officeDocument/2006/relationships/image" Target="../media/image57.jpeg"/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62.png"/><Relationship Id="rId4" Type="http://schemas.openxmlformats.org/officeDocument/2006/relationships/image" Target="../media/image61.jpeg"/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7.xml"/><Relationship Id="rId2" Type="http://schemas.openxmlformats.org/officeDocument/2006/relationships/image" Target="../media/image63.png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6.png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9.pn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image" Target="../media/image20.jpeg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" y="-5715"/>
            <a:ext cx="9156700" cy="686943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4330065" y="6130290"/>
            <a:ext cx="206438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МБДОУ ЦРР №28</a:t>
            </a:r>
            <a:endParaRPr lang="ru-RU" b="1" cap="none" spc="0" noProof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«Огонёк»</a:t>
            </a:r>
            <a:endParaRPr lang="ru-RU" altLang="en-US" b="1" noProof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49885" y="840105"/>
            <a:ext cx="6216650" cy="706755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altLang="en-US" sz="4000" b="1" i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Электронная  газета № 44</a:t>
            </a:r>
            <a:endParaRPr lang="ru-RU" altLang="en-US" sz="4000" b="1" i="1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6985000" y="130175"/>
            <a:ext cx="18148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en-US" altLang="en-US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sym typeface="+mn-ea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396875" y="2298065"/>
            <a:ext cx="6588125" cy="1753235"/>
          </a:xfrm>
          <a:prstGeom prst="rect">
            <a:avLst/>
          </a:prstGeom>
          <a:noFill/>
        </p:spPr>
        <p:txBody>
          <a:bodyPr wrap="square" rtlCol="0" anchor="t">
            <a:spAutoFit/>
            <a:scene3d>
              <a:camera prst="orthographicFront"/>
              <a:lightRig rig="threePt" dir="t"/>
            </a:scene3d>
          </a:bodyPr>
          <a:p>
            <a:pPr algn="l"/>
            <a:r>
              <a:rPr lang="ru-RU" altLang="en-US" sz="5400" b="1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Снег</a:t>
            </a:r>
            <a:endParaRPr lang="ru-RU" altLang="en-US" sz="5400" b="1" i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algn="l"/>
            <a:r>
              <a:rPr lang="ru-RU" altLang="en-US" sz="5400" b="1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да снежные узоры...</a:t>
            </a:r>
            <a:endParaRPr lang="ru-RU" altLang="en-US" sz="5400" b="1" i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4101" name="Group 5"/>
          <p:cNvGrpSpPr/>
          <p:nvPr/>
        </p:nvGrpSpPr>
        <p:grpSpPr>
          <a:xfrm>
            <a:off x="6712585" y="4906010"/>
            <a:ext cx="2167890" cy="1749425"/>
            <a:chOff x="441" y="184"/>
            <a:chExt cx="3939" cy="2871"/>
          </a:xfrm>
        </p:grpSpPr>
        <p:sp>
          <p:nvSpPr>
            <p:cNvPr id="4102" name="Freeform 6"/>
            <p:cNvSpPr>
              <a:spLocks noEditPoints="1"/>
            </p:cNvSpPr>
            <p:nvPr/>
          </p:nvSpPr>
          <p:spPr>
            <a:xfrm rot="-53881">
              <a:off x="1341" y="544"/>
              <a:ext cx="1866" cy="2090"/>
            </a:xfrm>
            <a:custGeom>
              <a:avLst/>
              <a:gdLst/>
              <a:ahLst/>
              <a:cxnLst>
                <a:cxn ang="0">
                  <a:pos x="1963" y="0"/>
                </a:cxn>
                <a:cxn ang="0">
                  <a:pos x="2487" y="35"/>
                </a:cxn>
                <a:cxn ang="0">
                  <a:pos x="2916" y="119"/>
                </a:cxn>
                <a:cxn ang="0">
                  <a:pos x="3281" y="235"/>
                </a:cxn>
                <a:cxn ang="0">
                  <a:pos x="3542" y="437"/>
                </a:cxn>
                <a:cxn ang="0">
                  <a:pos x="3738" y="675"/>
                </a:cxn>
                <a:cxn ang="0">
                  <a:pos x="3846" y="977"/>
                </a:cxn>
                <a:cxn ang="0">
                  <a:pos x="3890" y="1350"/>
                </a:cxn>
                <a:cxn ang="0">
                  <a:pos x="3825" y="1890"/>
                </a:cxn>
                <a:cxn ang="0">
                  <a:pos x="3694" y="2394"/>
                </a:cxn>
                <a:cxn ang="0">
                  <a:pos x="3433" y="2833"/>
                </a:cxn>
                <a:cxn ang="0">
                  <a:pos x="3221" y="3101"/>
                </a:cxn>
                <a:cxn ang="0">
                  <a:pos x="2960" y="3303"/>
                </a:cxn>
                <a:cxn ang="0">
                  <a:pos x="2656" y="3455"/>
                </a:cxn>
                <a:cxn ang="0">
                  <a:pos x="2335" y="3556"/>
                </a:cxn>
                <a:cxn ang="0">
                  <a:pos x="1963" y="3571"/>
                </a:cxn>
                <a:cxn ang="0">
                  <a:pos x="1513" y="3539"/>
                </a:cxn>
                <a:cxn ang="0">
                  <a:pos x="1098" y="3387"/>
                </a:cxn>
                <a:cxn ang="0">
                  <a:pos x="756" y="3151"/>
                </a:cxn>
                <a:cxn ang="0">
                  <a:pos x="452" y="2833"/>
                </a:cxn>
                <a:cxn ang="0">
                  <a:pos x="195" y="2394"/>
                </a:cxn>
                <a:cxn ang="0">
                  <a:pos x="43" y="1890"/>
                </a:cxn>
                <a:cxn ang="0">
                  <a:pos x="0" y="1350"/>
                </a:cxn>
                <a:cxn ang="0">
                  <a:pos x="43" y="996"/>
                </a:cxn>
                <a:cxn ang="0">
                  <a:pos x="152" y="675"/>
                </a:cxn>
                <a:cxn ang="0">
                  <a:pos x="344" y="437"/>
                </a:cxn>
                <a:cxn ang="0">
                  <a:pos x="625" y="254"/>
                </a:cxn>
                <a:cxn ang="0">
                  <a:pos x="994" y="119"/>
                </a:cxn>
                <a:cxn ang="0">
                  <a:pos x="1446" y="35"/>
                </a:cxn>
                <a:cxn ang="0">
                  <a:pos x="1963" y="0"/>
                </a:cxn>
                <a:cxn ang="0">
                  <a:pos x="1098" y="1669"/>
                </a:cxn>
                <a:cxn ang="0">
                  <a:pos x="1098" y="1702"/>
                </a:cxn>
                <a:cxn ang="0">
                  <a:pos x="1121" y="1989"/>
                </a:cxn>
                <a:cxn ang="0">
                  <a:pos x="1209" y="2257"/>
                </a:cxn>
                <a:cxn ang="0">
                  <a:pos x="1361" y="2493"/>
                </a:cxn>
                <a:cxn ang="0">
                  <a:pos x="1555" y="2664"/>
                </a:cxn>
                <a:cxn ang="0">
                  <a:pos x="1751" y="2780"/>
                </a:cxn>
                <a:cxn ang="0">
                  <a:pos x="1963" y="2814"/>
                </a:cxn>
                <a:cxn ang="0">
                  <a:pos x="2182" y="2780"/>
                </a:cxn>
                <a:cxn ang="0">
                  <a:pos x="2355" y="2664"/>
                </a:cxn>
                <a:cxn ang="0">
                  <a:pos x="2524" y="2493"/>
                </a:cxn>
                <a:cxn ang="0">
                  <a:pos x="2656" y="2274"/>
                </a:cxn>
                <a:cxn ang="0">
                  <a:pos x="2743" y="2006"/>
                </a:cxn>
                <a:cxn ang="0">
                  <a:pos x="2764" y="1702"/>
                </a:cxn>
                <a:cxn ang="0">
                  <a:pos x="2764" y="1669"/>
                </a:cxn>
                <a:cxn ang="0">
                  <a:pos x="2720" y="1367"/>
                </a:cxn>
                <a:cxn ang="0">
                  <a:pos x="2612" y="1095"/>
                </a:cxn>
                <a:cxn ang="0">
                  <a:pos x="2443" y="910"/>
                </a:cxn>
                <a:cxn ang="0">
                  <a:pos x="2203" y="808"/>
                </a:cxn>
                <a:cxn ang="0">
                  <a:pos x="1922" y="758"/>
                </a:cxn>
                <a:cxn ang="0">
                  <a:pos x="1665" y="808"/>
                </a:cxn>
                <a:cxn ang="0">
                  <a:pos x="1446" y="910"/>
                </a:cxn>
                <a:cxn ang="0">
                  <a:pos x="1273" y="1095"/>
                </a:cxn>
                <a:cxn ang="0">
                  <a:pos x="1142" y="1367"/>
                </a:cxn>
                <a:cxn ang="0">
                  <a:pos x="1098" y="1669"/>
                </a:cxn>
              </a:cxnLst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BEAC7">
                    <a:alpha val="100000"/>
                  </a:srgbClr>
                </a:gs>
                <a:gs pos="17999">
                  <a:srgbClr val="FEE7F2">
                    <a:alpha val="100000"/>
                  </a:srgbClr>
                </a:gs>
                <a:gs pos="36000">
                  <a:srgbClr val="FAC77D">
                    <a:alpha val="100000"/>
                  </a:srgbClr>
                </a:gs>
                <a:gs pos="61000">
                  <a:srgbClr val="FBA97D">
                    <a:alpha val="100000"/>
                  </a:srgbClr>
                </a:gs>
                <a:gs pos="82001">
                  <a:srgbClr val="FBD49C">
                    <a:alpha val="100000"/>
                  </a:srgbClr>
                </a:gs>
                <a:gs pos="100000">
                  <a:srgbClr val="FEE7F2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3" name="Freeform 7"/>
            <p:cNvSpPr>
              <a:spLocks noEditPoints="1"/>
            </p:cNvSpPr>
            <p:nvPr/>
          </p:nvSpPr>
          <p:spPr>
            <a:xfrm>
              <a:off x="1881" y="904"/>
              <a:ext cx="696" cy="1213"/>
            </a:xfrm>
            <a:custGeom>
              <a:avLst/>
              <a:gdLst/>
              <a:ahLst/>
              <a:cxnLst>
                <a:cxn ang="0">
                  <a:pos x="144" y="83"/>
                </a:cxn>
                <a:cxn ang="0">
                  <a:pos x="144" y="89"/>
                </a:cxn>
                <a:cxn ang="0">
                  <a:pos x="124" y="83"/>
                </a:cxn>
                <a:cxn ang="0">
                  <a:pos x="35" y="93"/>
                </a:cxn>
                <a:cxn ang="0">
                  <a:pos x="38" y="85"/>
                </a:cxn>
                <a:cxn ang="0">
                  <a:pos x="31" y="90"/>
                </a:cxn>
                <a:cxn ang="0">
                  <a:pos x="32" y="70"/>
                </a:cxn>
                <a:cxn ang="0">
                  <a:pos x="41" y="42"/>
                </a:cxn>
                <a:cxn ang="0">
                  <a:pos x="112" y="70"/>
                </a:cxn>
                <a:cxn ang="0">
                  <a:pos x="139" y="84"/>
                </a:cxn>
                <a:cxn ang="0">
                  <a:pos x="51" y="228"/>
                </a:cxn>
                <a:cxn ang="0">
                  <a:pos x="107" y="55"/>
                </a:cxn>
                <a:cxn ang="0">
                  <a:pos x="109" y="62"/>
                </a:cxn>
                <a:cxn ang="0">
                  <a:pos x="104" y="60"/>
                </a:cxn>
                <a:cxn ang="0">
                  <a:pos x="30" y="208"/>
                </a:cxn>
                <a:cxn ang="0">
                  <a:pos x="5" y="89"/>
                </a:cxn>
                <a:cxn ang="0">
                  <a:pos x="3" y="83"/>
                </a:cxn>
                <a:cxn ang="0">
                  <a:pos x="9" y="85"/>
                </a:cxn>
                <a:cxn ang="0">
                  <a:pos x="25" y="89"/>
                </a:cxn>
                <a:cxn ang="0">
                  <a:pos x="98" y="82"/>
                </a:cxn>
                <a:cxn ang="0">
                  <a:pos x="142" y="98"/>
                </a:cxn>
                <a:cxn ang="0">
                  <a:pos x="50" y="99"/>
                </a:cxn>
                <a:cxn ang="0">
                  <a:pos x="89" y="88"/>
                </a:cxn>
                <a:cxn ang="0">
                  <a:pos x="104" y="127"/>
                </a:cxn>
                <a:cxn ang="0">
                  <a:pos x="116" y="89"/>
                </a:cxn>
                <a:cxn ang="0">
                  <a:pos x="49" y="95"/>
                </a:cxn>
                <a:cxn ang="0">
                  <a:pos x="6" y="94"/>
                </a:cxn>
                <a:cxn ang="0">
                  <a:pos x="30" y="213"/>
                </a:cxn>
                <a:cxn ang="0">
                  <a:pos x="89" y="204"/>
                </a:cxn>
                <a:cxn ang="0">
                  <a:pos x="36" y="103"/>
                </a:cxn>
                <a:cxn ang="0">
                  <a:pos x="46" y="205"/>
                </a:cxn>
                <a:cxn ang="0">
                  <a:pos x="35" y="166"/>
                </a:cxn>
                <a:cxn ang="0">
                  <a:pos x="42" y="194"/>
                </a:cxn>
                <a:cxn ang="0">
                  <a:pos x="30" y="169"/>
                </a:cxn>
                <a:cxn ang="0">
                  <a:pos x="15" y="107"/>
                </a:cxn>
                <a:cxn ang="0">
                  <a:pos x="32" y="131"/>
                </a:cxn>
                <a:cxn ang="0">
                  <a:pos x="26" y="132"/>
                </a:cxn>
                <a:cxn ang="0">
                  <a:pos x="14" y="108"/>
                </a:cxn>
                <a:cxn ang="0">
                  <a:pos x="60" y="174"/>
                </a:cxn>
                <a:cxn ang="0">
                  <a:pos x="84" y="148"/>
                </a:cxn>
                <a:cxn ang="0">
                  <a:pos x="66" y="191"/>
                </a:cxn>
                <a:cxn ang="0">
                  <a:pos x="91" y="116"/>
                </a:cxn>
                <a:cxn ang="0">
                  <a:pos x="59" y="149"/>
                </a:cxn>
                <a:cxn ang="0">
                  <a:pos x="36" y="85"/>
                </a:cxn>
                <a:cxn ang="0">
                  <a:pos x="35" y="90"/>
                </a:cxn>
                <a:cxn ang="0">
                  <a:pos x="33" y="85"/>
                </a:cxn>
                <a:cxn ang="0">
                  <a:pos x="41" y="58"/>
                </a:cxn>
                <a:cxn ang="0">
                  <a:pos x="37" y="63"/>
                </a:cxn>
                <a:cxn ang="0">
                  <a:pos x="36" y="57"/>
                </a:cxn>
                <a:cxn ang="0">
                  <a:pos x="76" y="13"/>
                </a:cxn>
                <a:cxn ang="0">
                  <a:pos x="67" y="13"/>
                </a:cxn>
                <a:cxn ang="0">
                  <a:pos x="74" y="1"/>
                </a:cxn>
                <a:cxn ang="0">
                  <a:pos x="72" y="7"/>
                </a:cxn>
                <a:cxn ang="0">
                  <a:pos x="68" y="2"/>
                </a:cxn>
                <a:cxn ang="0">
                  <a:pos x="99" y="33"/>
                </a:cxn>
                <a:cxn ang="0">
                  <a:pos x="63" y="20"/>
                </a:cxn>
                <a:cxn ang="0">
                  <a:pos x="105" y="36"/>
                </a:cxn>
                <a:cxn ang="0">
                  <a:pos x="57" y="49"/>
                </a:cxn>
                <a:cxn ang="0">
                  <a:pos x="74" y="64"/>
                </a:cxn>
                <a:cxn ang="0">
                  <a:pos x="84" y="49"/>
                </a:cxn>
              </a:cxnLst>
              <a:pathLst>
                <a:path w="3316" h="5958">
                  <a:moveTo>
                    <a:pt x="1312" y="5555"/>
                  </a:moveTo>
                  <a:lnTo>
                    <a:pt x="1998" y="5555"/>
                  </a:lnTo>
                  <a:lnTo>
                    <a:pt x="1998" y="5958"/>
                  </a:lnTo>
                  <a:lnTo>
                    <a:pt x="1312" y="5958"/>
                  </a:lnTo>
                  <a:lnTo>
                    <a:pt x="1312" y="5555"/>
                  </a:lnTo>
                  <a:close/>
                  <a:moveTo>
                    <a:pt x="3241" y="1996"/>
                  </a:moveTo>
                  <a:lnTo>
                    <a:pt x="3261" y="1996"/>
                  </a:lnTo>
                  <a:lnTo>
                    <a:pt x="3281" y="2007"/>
                  </a:lnTo>
                  <a:lnTo>
                    <a:pt x="3296" y="2019"/>
                  </a:lnTo>
                  <a:lnTo>
                    <a:pt x="3306" y="2036"/>
                  </a:lnTo>
                  <a:lnTo>
                    <a:pt x="3316" y="2059"/>
                  </a:lnTo>
                  <a:lnTo>
                    <a:pt x="3316" y="2082"/>
                  </a:lnTo>
                  <a:lnTo>
                    <a:pt x="3316" y="2105"/>
                  </a:lnTo>
                  <a:lnTo>
                    <a:pt x="3306" y="2128"/>
                  </a:lnTo>
                  <a:lnTo>
                    <a:pt x="3296" y="2146"/>
                  </a:lnTo>
                  <a:lnTo>
                    <a:pt x="3281" y="2157"/>
                  </a:lnTo>
                  <a:lnTo>
                    <a:pt x="3261" y="2163"/>
                  </a:lnTo>
                  <a:lnTo>
                    <a:pt x="3241" y="2169"/>
                  </a:lnTo>
                  <a:lnTo>
                    <a:pt x="3236" y="2169"/>
                  </a:lnTo>
                  <a:lnTo>
                    <a:pt x="3246" y="2180"/>
                  </a:lnTo>
                  <a:lnTo>
                    <a:pt x="3256" y="2192"/>
                  </a:lnTo>
                  <a:lnTo>
                    <a:pt x="3042" y="2094"/>
                  </a:lnTo>
                  <a:lnTo>
                    <a:pt x="2828" y="2013"/>
                  </a:lnTo>
                  <a:lnTo>
                    <a:pt x="2605" y="1955"/>
                  </a:lnTo>
                  <a:lnTo>
                    <a:pt x="2371" y="1926"/>
                  </a:lnTo>
                  <a:lnTo>
                    <a:pt x="2133" y="1915"/>
                  </a:lnTo>
                  <a:lnTo>
                    <a:pt x="1884" y="1926"/>
                  </a:lnTo>
                  <a:lnTo>
                    <a:pt x="1626" y="1967"/>
                  </a:lnTo>
                  <a:lnTo>
                    <a:pt x="1362" y="2030"/>
                  </a:lnTo>
                  <a:lnTo>
                    <a:pt x="1084" y="2122"/>
                  </a:lnTo>
                  <a:lnTo>
                    <a:pt x="800" y="2244"/>
                  </a:lnTo>
                  <a:lnTo>
                    <a:pt x="790" y="2238"/>
                  </a:lnTo>
                  <a:lnTo>
                    <a:pt x="781" y="2226"/>
                  </a:lnTo>
                  <a:lnTo>
                    <a:pt x="786" y="2226"/>
                  </a:lnTo>
                  <a:lnTo>
                    <a:pt x="795" y="2226"/>
                  </a:lnTo>
                  <a:lnTo>
                    <a:pt x="845" y="2215"/>
                  </a:lnTo>
                  <a:lnTo>
                    <a:pt x="880" y="2174"/>
                  </a:lnTo>
                  <a:lnTo>
                    <a:pt x="895" y="2117"/>
                  </a:lnTo>
                  <a:lnTo>
                    <a:pt x="880" y="2059"/>
                  </a:lnTo>
                  <a:lnTo>
                    <a:pt x="845" y="2019"/>
                  </a:lnTo>
                  <a:lnTo>
                    <a:pt x="795" y="2001"/>
                  </a:lnTo>
                  <a:lnTo>
                    <a:pt x="746" y="2019"/>
                  </a:lnTo>
                  <a:lnTo>
                    <a:pt x="711" y="2059"/>
                  </a:lnTo>
                  <a:lnTo>
                    <a:pt x="696" y="2117"/>
                  </a:lnTo>
                  <a:lnTo>
                    <a:pt x="696" y="2140"/>
                  </a:lnTo>
                  <a:lnTo>
                    <a:pt x="706" y="2163"/>
                  </a:lnTo>
                  <a:lnTo>
                    <a:pt x="716" y="2180"/>
                  </a:lnTo>
                  <a:lnTo>
                    <a:pt x="587" y="2111"/>
                  </a:lnTo>
                  <a:lnTo>
                    <a:pt x="462" y="2065"/>
                  </a:lnTo>
                  <a:lnTo>
                    <a:pt x="343" y="2042"/>
                  </a:lnTo>
                  <a:lnTo>
                    <a:pt x="219" y="2047"/>
                  </a:lnTo>
                  <a:lnTo>
                    <a:pt x="343" y="1926"/>
                  </a:lnTo>
                  <a:lnTo>
                    <a:pt x="467" y="1828"/>
                  </a:lnTo>
                  <a:lnTo>
                    <a:pt x="602" y="1753"/>
                  </a:lnTo>
                  <a:lnTo>
                    <a:pt x="746" y="1701"/>
                  </a:lnTo>
                  <a:lnTo>
                    <a:pt x="890" y="1661"/>
                  </a:lnTo>
                  <a:lnTo>
                    <a:pt x="1044" y="1638"/>
                  </a:lnTo>
                  <a:lnTo>
                    <a:pt x="790" y="1638"/>
                  </a:lnTo>
                  <a:lnTo>
                    <a:pt x="790" y="1557"/>
                  </a:lnTo>
                  <a:lnTo>
                    <a:pt x="1233" y="1557"/>
                  </a:lnTo>
                  <a:lnTo>
                    <a:pt x="1233" y="1182"/>
                  </a:lnTo>
                  <a:lnTo>
                    <a:pt x="1178" y="1182"/>
                  </a:lnTo>
                  <a:lnTo>
                    <a:pt x="940" y="1021"/>
                  </a:lnTo>
                  <a:lnTo>
                    <a:pt x="2341" y="1021"/>
                  </a:lnTo>
                  <a:lnTo>
                    <a:pt x="2083" y="1182"/>
                  </a:lnTo>
                  <a:lnTo>
                    <a:pt x="2073" y="1182"/>
                  </a:lnTo>
                  <a:lnTo>
                    <a:pt x="2073" y="1557"/>
                  </a:lnTo>
                  <a:lnTo>
                    <a:pt x="2520" y="1557"/>
                  </a:lnTo>
                  <a:lnTo>
                    <a:pt x="2520" y="1638"/>
                  </a:lnTo>
                  <a:lnTo>
                    <a:pt x="2386" y="1638"/>
                  </a:lnTo>
                  <a:lnTo>
                    <a:pt x="2555" y="1690"/>
                  </a:lnTo>
                  <a:lnTo>
                    <a:pt x="2719" y="1765"/>
                  </a:lnTo>
                  <a:lnTo>
                    <a:pt x="2873" y="1857"/>
                  </a:lnTo>
                  <a:lnTo>
                    <a:pt x="3022" y="1973"/>
                  </a:lnTo>
                  <a:lnTo>
                    <a:pt x="3171" y="2105"/>
                  </a:lnTo>
                  <a:lnTo>
                    <a:pt x="3166" y="2094"/>
                  </a:lnTo>
                  <a:lnTo>
                    <a:pt x="3166" y="2082"/>
                  </a:lnTo>
                  <a:lnTo>
                    <a:pt x="3171" y="2059"/>
                  </a:lnTo>
                  <a:lnTo>
                    <a:pt x="3176" y="2036"/>
                  </a:lnTo>
                  <a:lnTo>
                    <a:pt x="3191" y="2019"/>
                  </a:lnTo>
                  <a:lnTo>
                    <a:pt x="3206" y="2007"/>
                  </a:lnTo>
                  <a:lnTo>
                    <a:pt x="3221" y="1996"/>
                  </a:lnTo>
                  <a:lnTo>
                    <a:pt x="3241" y="1996"/>
                  </a:lnTo>
                  <a:close/>
                  <a:moveTo>
                    <a:pt x="945" y="5347"/>
                  </a:moveTo>
                  <a:lnTo>
                    <a:pt x="2361" y="5347"/>
                  </a:lnTo>
                  <a:lnTo>
                    <a:pt x="2133" y="5508"/>
                  </a:lnTo>
                  <a:lnTo>
                    <a:pt x="1173" y="5508"/>
                  </a:lnTo>
                  <a:lnTo>
                    <a:pt x="945" y="5347"/>
                  </a:lnTo>
                  <a:close/>
                  <a:moveTo>
                    <a:pt x="1074" y="5226"/>
                  </a:moveTo>
                  <a:lnTo>
                    <a:pt x="2237" y="5226"/>
                  </a:lnTo>
                  <a:lnTo>
                    <a:pt x="2237" y="5295"/>
                  </a:lnTo>
                  <a:lnTo>
                    <a:pt x="1074" y="5295"/>
                  </a:lnTo>
                  <a:lnTo>
                    <a:pt x="1074" y="5226"/>
                  </a:lnTo>
                  <a:close/>
                  <a:moveTo>
                    <a:pt x="2431" y="1350"/>
                  </a:moveTo>
                  <a:lnTo>
                    <a:pt x="2451" y="1350"/>
                  </a:lnTo>
                  <a:lnTo>
                    <a:pt x="2471" y="1361"/>
                  </a:lnTo>
                  <a:lnTo>
                    <a:pt x="2485" y="1373"/>
                  </a:lnTo>
                  <a:lnTo>
                    <a:pt x="2495" y="1390"/>
                  </a:lnTo>
                  <a:lnTo>
                    <a:pt x="2505" y="1413"/>
                  </a:lnTo>
                  <a:lnTo>
                    <a:pt x="2505" y="1436"/>
                  </a:lnTo>
                  <a:lnTo>
                    <a:pt x="2505" y="1459"/>
                  </a:lnTo>
                  <a:lnTo>
                    <a:pt x="2495" y="1482"/>
                  </a:lnTo>
                  <a:lnTo>
                    <a:pt x="2485" y="1500"/>
                  </a:lnTo>
                  <a:lnTo>
                    <a:pt x="2471" y="1511"/>
                  </a:lnTo>
                  <a:lnTo>
                    <a:pt x="2451" y="1523"/>
                  </a:lnTo>
                  <a:lnTo>
                    <a:pt x="2431" y="1523"/>
                  </a:lnTo>
                  <a:lnTo>
                    <a:pt x="2411" y="1523"/>
                  </a:lnTo>
                  <a:lnTo>
                    <a:pt x="2396" y="1511"/>
                  </a:lnTo>
                  <a:lnTo>
                    <a:pt x="2381" y="1500"/>
                  </a:lnTo>
                  <a:lnTo>
                    <a:pt x="2366" y="1482"/>
                  </a:lnTo>
                  <a:lnTo>
                    <a:pt x="2361" y="1459"/>
                  </a:lnTo>
                  <a:lnTo>
                    <a:pt x="2356" y="1436"/>
                  </a:lnTo>
                  <a:lnTo>
                    <a:pt x="2361" y="1413"/>
                  </a:lnTo>
                  <a:lnTo>
                    <a:pt x="2366" y="1390"/>
                  </a:lnTo>
                  <a:lnTo>
                    <a:pt x="2381" y="1373"/>
                  </a:lnTo>
                  <a:lnTo>
                    <a:pt x="2396" y="1361"/>
                  </a:lnTo>
                  <a:lnTo>
                    <a:pt x="2411" y="1350"/>
                  </a:lnTo>
                  <a:lnTo>
                    <a:pt x="2431" y="1350"/>
                  </a:lnTo>
                  <a:close/>
                  <a:moveTo>
                    <a:pt x="701" y="5018"/>
                  </a:moveTo>
                  <a:lnTo>
                    <a:pt x="726" y="5018"/>
                  </a:lnTo>
                  <a:lnTo>
                    <a:pt x="80" y="2307"/>
                  </a:lnTo>
                  <a:lnTo>
                    <a:pt x="40" y="2330"/>
                  </a:lnTo>
                  <a:lnTo>
                    <a:pt x="0" y="2365"/>
                  </a:lnTo>
                  <a:lnTo>
                    <a:pt x="0" y="2301"/>
                  </a:lnTo>
                  <a:lnTo>
                    <a:pt x="0" y="2238"/>
                  </a:lnTo>
                  <a:lnTo>
                    <a:pt x="65" y="2197"/>
                  </a:lnTo>
                  <a:lnTo>
                    <a:pt x="129" y="2169"/>
                  </a:lnTo>
                  <a:lnTo>
                    <a:pt x="109" y="2163"/>
                  </a:lnTo>
                  <a:lnTo>
                    <a:pt x="90" y="2151"/>
                  </a:lnTo>
                  <a:lnTo>
                    <a:pt x="75" y="2128"/>
                  </a:lnTo>
                  <a:lnTo>
                    <a:pt x="65" y="2105"/>
                  </a:lnTo>
                  <a:lnTo>
                    <a:pt x="60" y="2082"/>
                  </a:lnTo>
                  <a:lnTo>
                    <a:pt x="60" y="2059"/>
                  </a:lnTo>
                  <a:lnTo>
                    <a:pt x="70" y="2036"/>
                  </a:lnTo>
                  <a:lnTo>
                    <a:pt x="80" y="2019"/>
                  </a:lnTo>
                  <a:lnTo>
                    <a:pt x="95" y="2007"/>
                  </a:lnTo>
                  <a:lnTo>
                    <a:pt x="114" y="1996"/>
                  </a:lnTo>
                  <a:lnTo>
                    <a:pt x="134" y="1996"/>
                  </a:lnTo>
                  <a:lnTo>
                    <a:pt x="154" y="1996"/>
                  </a:lnTo>
                  <a:lnTo>
                    <a:pt x="174" y="2007"/>
                  </a:lnTo>
                  <a:lnTo>
                    <a:pt x="189" y="2019"/>
                  </a:lnTo>
                  <a:lnTo>
                    <a:pt x="199" y="2036"/>
                  </a:lnTo>
                  <a:lnTo>
                    <a:pt x="209" y="2059"/>
                  </a:lnTo>
                  <a:lnTo>
                    <a:pt x="209" y="2082"/>
                  </a:lnTo>
                  <a:lnTo>
                    <a:pt x="209" y="2105"/>
                  </a:lnTo>
                  <a:lnTo>
                    <a:pt x="199" y="2128"/>
                  </a:lnTo>
                  <a:lnTo>
                    <a:pt x="184" y="2146"/>
                  </a:lnTo>
                  <a:lnTo>
                    <a:pt x="278" y="2122"/>
                  </a:lnTo>
                  <a:lnTo>
                    <a:pt x="373" y="2117"/>
                  </a:lnTo>
                  <a:lnTo>
                    <a:pt x="472" y="2134"/>
                  </a:lnTo>
                  <a:lnTo>
                    <a:pt x="572" y="2169"/>
                  </a:lnTo>
                  <a:lnTo>
                    <a:pt x="681" y="2232"/>
                  </a:lnTo>
                  <a:lnTo>
                    <a:pt x="790" y="2324"/>
                  </a:lnTo>
                  <a:lnTo>
                    <a:pt x="1024" y="2215"/>
                  </a:lnTo>
                  <a:lnTo>
                    <a:pt x="1258" y="2122"/>
                  </a:lnTo>
                  <a:lnTo>
                    <a:pt x="1496" y="2053"/>
                  </a:lnTo>
                  <a:lnTo>
                    <a:pt x="1740" y="2001"/>
                  </a:lnTo>
                  <a:lnTo>
                    <a:pt x="1988" y="1978"/>
                  </a:lnTo>
                  <a:lnTo>
                    <a:pt x="2237" y="1978"/>
                  </a:lnTo>
                  <a:lnTo>
                    <a:pt x="2490" y="2007"/>
                  </a:lnTo>
                  <a:lnTo>
                    <a:pt x="2754" y="2065"/>
                  </a:lnTo>
                  <a:lnTo>
                    <a:pt x="3017" y="2151"/>
                  </a:lnTo>
                  <a:lnTo>
                    <a:pt x="3291" y="2278"/>
                  </a:lnTo>
                  <a:lnTo>
                    <a:pt x="3286" y="2342"/>
                  </a:lnTo>
                  <a:lnTo>
                    <a:pt x="3276" y="2405"/>
                  </a:lnTo>
                  <a:lnTo>
                    <a:pt x="3256" y="2394"/>
                  </a:lnTo>
                  <a:lnTo>
                    <a:pt x="3231" y="2382"/>
                  </a:lnTo>
                  <a:lnTo>
                    <a:pt x="2515" y="4978"/>
                  </a:lnTo>
                  <a:lnTo>
                    <a:pt x="1949" y="4978"/>
                  </a:lnTo>
                  <a:lnTo>
                    <a:pt x="1342" y="4978"/>
                  </a:lnTo>
                  <a:lnTo>
                    <a:pt x="974" y="2451"/>
                  </a:lnTo>
                  <a:lnTo>
                    <a:pt x="1004" y="2451"/>
                  </a:lnTo>
                  <a:lnTo>
                    <a:pt x="1039" y="2451"/>
                  </a:lnTo>
                  <a:lnTo>
                    <a:pt x="1079" y="2440"/>
                  </a:lnTo>
                  <a:lnTo>
                    <a:pt x="1153" y="2399"/>
                  </a:lnTo>
                  <a:lnTo>
                    <a:pt x="1248" y="2353"/>
                  </a:lnTo>
                  <a:lnTo>
                    <a:pt x="1352" y="2313"/>
                  </a:lnTo>
                  <a:lnTo>
                    <a:pt x="1466" y="2267"/>
                  </a:lnTo>
                  <a:lnTo>
                    <a:pt x="1586" y="2226"/>
                  </a:lnTo>
                  <a:lnTo>
                    <a:pt x="1705" y="2192"/>
                  </a:lnTo>
                  <a:lnTo>
                    <a:pt x="1819" y="2163"/>
                  </a:lnTo>
                  <a:lnTo>
                    <a:pt x="1934" y="2146"/>
                  </a:lnTo>
                  <a:lnTo>
                    <a:pt x="2033" y="2134"/>
                  </a:lnTo>
                  <a:lnTo>
                    <a:pt x="2123" y="2134"/>
                  </a:lnTo>
                  <a:lnTo>
                    <a:pt x="2192" y="2151"/>
                  </a:lnTo>
                  <a:lnTo>
                    <a:pt x="2237" y="2180"/>
                  </a:lnTo>
                  <a:lnTo>
                    <a:pt x="2138" y="3293"/>
                  </a:lnTo>
                  <a:lnTo>
                    <a:pt x="2192" y="3242"/>
                  </a:lnTo>
                  <a:lnTo>
                    <a:pt x="2297" y="2174"/>
                  </a:lnTo>
                  <a:lnTo>
                    <a:pt x="2471" y="2215"/>
                  </a:lnTo>
                  <a:lnTo>
                    <a:pt x="2376" y="3063"/>
                  </a:lnTo>
                  <a:lnTo>
                    <a:pt x="2674" y="2769"/>
                  </a:lnTo>
                  <a:lnTo>
                    <a:pt x="2704" y="2815"/>
                  </a:lnTo>
                  <a:lnTo>
                    <a:pt x="2366" y="3143"/>
                  </a:lnTo>
                  <a:lnTo>
                    <a:pt x="2177" y="4857"/>
                  </a:lnTo>
                  <a:lnTo>
                    <a:pt x="2416" y="4857"/>
                  </a:lnTo>
                  <a:lnTo>
                    <a:pt x="3112" y="2324"/>
                  </a:lnTo>
                  <a:lnTo>
                    <a:pt x="2873" y="2226"/>
                  </a:lnTo>
                  <a:lnTo>
                    <a:pt x="2645" y="2157"/>
                  </a:lnTo>
                  <a:lnTo>
                    <a:pt x="2431" y="2111"/>
                  </a:lnTo>
                  <a:lnTo>
                    <a:pt x="2222" y="2094"/>
                  </a:lnTo>
                  <a:lnTo>
                    <a:pt x="2023" y="2088"/>
                  </a:lnTo>
                  <a:lnTo>
                    <a:pt x="1834" y="2105"/>
                  </a:lnTo>
                  <a:lnTo>
                    <a:pt x="1650" y="2140"/>
                  </a:lnTo>
                  <a:lnTo>
                    <a:pt x="1471" y="2180"/>
                  </a:lnTo>
                  <a:lnTo>
                    <a:pt x="1297" y="2238"/>
                  </a:lnTo>
                  <a:lnTo>
                    <a:pt x="1128" y="2301"/>
                  </a:lnTo>
                  <a:lnTo>
                    <a:pt x="959" y="2371"/>
                  </a:lnTo>
                  <a:lnTo>
                    <a:pt x="795" y="2446"/>
                  </a:lnTo>
                  <a:lnTo>
                    <a:pt x="651" y="2342"/>
                  </a:lnTo>
                  <a:lnTo>
                    <a:pt x="517" y="2272"/>
                  </a:lnTo>
                  <a:lnTo>
                    <a:pt x="388" y="2238"/>
                  </a:lnTo>
                  <a:lnTo>
                    <a:pt x="264" y="2238"/>
                  </a:lnTo>
                  <a:lnTo>
                    <a:pt x="144" y="2272"/>
                  </a:lnTo>
                  <a:lnTo>
                    <a:pt x="149" y="2272"/>
                  </a:lnTo>
                  <a:lnTo>
                    <a:pt x="815" y="5018"/>
                  </a:lnTo>
                  <a:lnTo>
                    <a:pt x="2490" y="5018"/>
                  </a:lnTo>
                  <a:lnTo>
                    <a:pt x="2471" y="5007"/>
                  </a:lnTo>
                  <a:lnTo>
                    <a:pt x="2510" y="5007"/>
                  </a:lnTo>
                  <a:lnTo>
                    <a:pt x="2505" y="5018"/>
                  </a:lnTo>
                  <a:lnTo>
                    <a:pt x="2580" y="5018"/>
                  </a:lnTo>
                  <a:lnTo>
                    <a:pt x="2580" y="5145"/>
                  </a:lnTo>
                  <a:lnTo>
                    <a:pt x="701" y="5145"/>
                  </a:lnTo>
                  <a:lnTo>
                    <a:pt x="701" y="5018"/>
                  </a:lnTo>
                  <a:close/>
                  <a:moveTo>
                    <a:pt x="1322" y="3074"/>
                  </a:moveTo>
                  <a:lnTo>
                    <a:pt x="2108" y="2313"/>
                  </a:lnTo>
                  <a:lnTo>
                    <a:pt x="2128" y="2347"/>
                  </a:lnTo>
                  <a:lnTo>
                    <a:pt x="1367" y="3103"/>
                  </a:lnTo>
                  <a:lnTo>
                    <a:pt x="1322" y="3074"/>
                  </a:lnTo>
                  <a:close/>
                  <a:moveTo>
                    <a:pt x="2187" y="3322"/>
                  </a:moveTo>
                  <a:lnTo>
                    <a:pt x="2028" y="4932"/>
                  </a:lnTo>
                  <a:lnTo>
                    <a:pt x="1988" y="4932"/>
                  </a:lnTo>
                  <a:lnTo>
                    <a:pt x="2133" y="3374"/>
                  </a:lnTo>
                  <a:lnTo>
                    <a:pt x="2187" y="3322"/>
                  </a:lnTo>
                  <a:close/>
                  <a:moveTo>
                    <a:pt x="830" y="2486"/>
                  </a:moveTo>
                  <a:lnTo>
                    <a:pt x="786" y="2480"/>
                  </a:lnTo>
                  <a:lnTo>
                    <a:pt x="1143" y="4966"/>
                  </a:lnTo>
                  <a:lnTo>
                    <a:pt x="1198" y="4966"/>
                  </a:lnTo>
                  <a:lnTo>
                    <a:pt x="830" y="2486"/>
                  </a:lnTo>
                  <a:close/>
                  <a:moveTo>
                    <a:pt x="681" y="2486"/>
                  </a:moveTo>
                  <a:lnTo>
                    <a:pt x="587" y="2417"/>
                  </a:lnTo>
                  <a:lnTo>
                    <a:pt x="492" y="2365"/>
                  </a:lnTo>
                  <a:lnTo>
                    <a:pt x="408" y="2347"/>
                  </a:lnTo>
                  <a:lnTo>
                    <a:pt x="323" y="2347"/>
                  </a:lnTo>
                  <a:lnTo>
                    <a:pt x="239" y="2382"/>
                  </a:lnTo>
                  <a:lnTo>
                    <a:pt x="845" y="4955"/>
                  </a:lnTo>
                  <a:lnTo>
                    <a:pt x="1049" y="4966"/>
                  </a:lnTo>
                  <a:lnTo>
                    <a:pt x="681" y="2486"/>
                  </a:lnTo>
                  <a:close/>
                  <a:moveTo>
                    <a:pt x="602" y="3657"/>
                  </a:moveTo>
                  <a:lnTo>
                    <a:pt x="621" y="3663"/>
                  </a:lnTo>
                  <a:lnTo>
                    <a:pt x="651" y="3697"/>
                  </a:lnTo>
                  <a:lnTo>
                    <a:pt x="681" y="3755"/>
                  </a:lnTo>
                  <a:lnTo>
                    <a:pt x="721" y="3830"/>
                  </a:lnTo>
                  <a:lnTo>
                    <a:pt x="766" y="3922"/>
                  </a:lnTo>
                  <a:lnTo>
                    <a:pt x="805" y="4026"/>
                  </a:lnTo>
                  <a:lnTo>
                    <a:pt x="850" y="4147"/>
                  </a:lnTo>
                  <a:lnTo>
                    <a:pt x="890" y="4263"/>
                  </a:lnTo>
                  <a:lnTo>
                    <a:pt x="925" y="4378"/>
                  </a:lnTo>
                  <a:lnTo>
                    <a:pt x="950" y="4476"/>
                  </a:lnTo>
                  <a:lnTo>
                    <a:pt x="969" y="4562"/>
                  </a:lnTo>
                  <a:lnTo>
                    <a:pt x="979" y="4626"/>
                  </a:lnTo>
                  <a:lnTo>
                    <a:pt x="979" y="4672"/>
                  </a:lnTo>
                  <a:lnTo>
                    <a:pt x="969" y="4695"/>
                  </a:lnTo>
                  <a:lnTo>
                    <a:pt x="950" y="4689"/>
                  </a:lnTo>
                  <a:lnTo>
                    <a:pt x="920" y="4655"/>
                  </a:lnTo>
                  <a:lnTo>
                    <a:pt x="885" y="4597"/>
                  </a:lnTo>
                  <a:lnTo>
                    <a:pt x="850" y="4522"/>
                  </a:lnTo>
                  <a:lnTo>
                    <a:pt x="805" y="4430"/>
                  </a:lnTo>
                  <a:lnTo>
                    <a:pt x="761" y="4326"/>
                  </a:lnTo>
                  <a:lnTo>
                    <a:pt x="721" y="4205"/>
                  </a:lnTo>
                  <a:lnTo>
                    <a:pt x="681" y="4089"/>
                  </a:lnTo>
                  <a:lnTo>
                    <a:pt x="646" y="3974"/>
                  </a:lnTo>
                  <a:lnTo>
                    <a:pt x="617" y="3876"/>
                  </a:lnTo>
                  <a:lnTo>
                    <a:pt x="602" y="3790"/>
                  </a:lnTo>
                  <a:lnTo>
                    <a:pt x="592" y="3726"/>
                  </a:lnTo>
                  <a:lnTo>
                    <a:pt x="592" y="3680"/>
                  </a:lnTo>
                  <a:lnTo>
                    <a:pt x="602" y="3657"/>
                  </a:lnTo>
                  <a:close/>
                  <a:moveTo>
                    <a:pt x="338" y="2601"/>
                  </a:moveTo>
                  <a:lnTo>
                    <a:pt x="363" y="2601"/>
                  </a:lnTo>
                  <a:lnTo>
                    <a:pt x="403" y="2624"/>
                  </a:lnTo>
                  <a:lnTo>
                    <a:pt x="448" y="2670"/>
                  </a:lnTo>
                  <a:lnTo>
                    <a:pt x="502" y="2740"/>
                  </a:lnTo>
                  <a:lnTo>
                    <a:pt x="562" y="2820"/>
                  </a:lnTo>
                  <a:lnTo>
                    <a:pt x="617" y="2918"/>
                  </a:lnTo>
                  <a:lnTo>
                    <a:pt x="666" y="3005"/>
                  </a:lnTo>
                  <a:lnTo>
                    <a:pt x="701" y="3092"/>
                  </a:lnTo>
                  <a:lnTo>
                    <a:pt x="736" y="3167"/>
                  </a:lnTo>
                  <a:lnTo>
                    <a:pt x="756" y="3230"/>
                  </a:lnTo>
                  <a:lnTo>
                    <a:pt x="766" y="3288"/>
                  </a:lnTo>
                  <a:lnTo>
                    <a:pt x="766" y="3322"/>
                  </a:lnTo>
                  <a:lnTo>
                    <a:pt x="756" y="3345"/>
                  </a:lnTo>
                  <a:lnTo>
                    <a:pt x="731" y="3345"/>
                  </a:lnTo>
                  <a:lnTo>
                    <a:pt x="691" y="3322"/>
                  </a:lnTo>
                  <a:lnTo>
                    <a:pt x="646" y="3276"/>
                  </a:lnTo>
                  <a:lnTo>
                    <a:pt x="592" y="3207"/>
                  </a:lnTo>
                  <a:lnTo>
                    <a:pt x="537" y="3126"/>
                  </a:lnTo>
                  <a:lnTo>
                    <a:pt x="477" y="3028"/>
                  </a:lnTo>
                  <a:lnTo>
                    <a:pt x="433" y="2942"/>
                  </a:lnTo>
                  <a:lnTo>
                    <a:pt x="393" y="2861"/>
                  </a:lnTo>
                  <a:lnTo>
                    <a:pt x="363" y="2780"/>
                  </a:lnTo>
                  <a:lnTo>
                    <a:pt x="338" y="2717"/>
                  </a:lnTo>
                  <a:lnTo>
                    <a:pt x="328" y="2665"/>
                  </a:lnTo>
                  <a:lnTo>
                    <a:pt x="328" y="2624"/>
                  </a:lnTo>
                  <a:lnTo>
                    <a:pt x="338" y="2601"/>
                  </a:lnTo>
                  <a:close/>
                  <a:moveTo>
                    <a:pt x="1581" y="3830"/>
                  </a:moveTo>
                  <a:lnTo>
                    <a:pt x="1909" y="3518"/>
                  </a:lnTo>
                  <a:lnTo>
                    <a:pt x="1879" y="3432"/>
                  </a:lnTo>
                  <a:lnTo>
                    <a:pt x="1849" y="3351"/>
                  </a:lnTo>
                  <a:lnTo>
                    <a:pt x="1362" y="3836"/>
                  </a:lnTo>
                  <a:lnTo>
                    <a:pt x="1362" y="4020"/>
                  </a:lnTo>
                  <a:lnTo>
                    <a:pt x="1377" y="4216"/>
                  </a:lnTo>
                  <a:lnTo>
                    <a:pt x="1407" y="4412"/>
                  </a:lnTo>
                  <a:lnTo>
                    <a:pt x="1457" y="4614"/>
                  </a:lnTo>
                  <a:lnTo>
                    <a:pt x="1849" y="4614"/>
                  </a:lnTo>
                  <a:lnTo>
                    <a:pt x="1909" y="4384"/>
                  </a:lnTo>
                  <a:lnTo>
                    <a:pt x="1944" y="4164"/>
                  </a:lnTo>
                  <a:lnTo>
                    <a:pt x="1959" y="3957"/>
                  </a:lnTo>
                  <a:lnTo>
                    <a:pt x="1954" y="3761"/>
                  </a:lnTo>
                  <a:lnTo>
                    <a:pt x="1924" y="3576"/>
                  </a:lnTo>
                  <a:lnTo>
                    <a:pt x="1626" y="3864"/>
                  </a:lnTo>
                  <a:lnTo>
                    <a:pt x="1581" y="3830"/>
                  </a:lnTo>
                  <a:close/>
                  <a:moveTo>
                    <a:pt x="1143" y="3017"/>
                  </a:moveTo>
                  <a:lnTo>
                    <a:pt x="1929" y="2261"/>
                  </a:lnTo>
                  <a:lnTo>
                    <a:pt x="1949" y="2290"/>
                  </a:lnTo>
                  <a:lnTo>
                    <a:pt x="1188" y="3051"/>
                  </a:lnTo>
                  <a:lnTo>
                    <a:pt x="1143" y="3017"/>
                  </a:lnTo>
                  <a:close/>
                  <a:moveTo>
                    <a:pt x="1506" y="4632"/>
                  </a:moveTo>
                  <a:lnTo>
                    <a:pt x="1809" y="4632"/>
                  </a:lnTo>
                  <a:lnTo>
                    <a:pt x="1809" y="4972"/>
                  </a:lnTo>
                  <a:lnTo>
                    <a:pt x="1506" y="4972"/>
                  </a:lnTo>
                  <a:lnTo>
                    <a:pt x="1506" y="4632"/>
                  </a:lnTo>
                  <a:close/>
                  <a:moveTo>
                    <a:pt x="1640" y="3022"/>
                  </a:moveTo>
                  <a:lnTo>
                    <a:pt x="1690" y="3080"/>
                  </a:lnTo>
                  <a:lnTo>
                    <a:pt x="1735" y="3143"/>
                  </a:lnTo>
                  <a:lnTo>
                    <a:pt x="2083" y="2803"/>
                  </a:lnTo>
                  <a:lnTo>
                    <a:pt x="2108" y="2838"/>
                  </a:lnTo>
                  <a:lnTo>
                    <a:pt x="1760" y="3184"/>
                  </a:lnTo>
                  <a:lnTo>
                    <a:pt x="1795" y="3247"/>
                  </a:lnTo>
                  <a:lnTo>
                    <a:pt x="1829" y="3311"/>
                  </a:lnTo>
                  <a:lnTo>
                    <a:pt x="1367" y="3755"/>
                  </a:lnTo>
                  <a:lnTo>
                    <a:pt x="1382" y="3645"/>
                  </a:lnTo>
                  <a:lnTo>
                    <a:pt x="1402" y="3536"/>
                  </a:lnTo>
                  <a:lnTo>
                    <a:pt x="1342" y="3593"/>
                  </a:lnTo>
                  <a:lnTo>
                    <a:pt x="1297" y="3565"/>
                  </a:lnTo>
                  <a:lnTo>
                    <a:pt x="1432" y="3438"/>
                  </a:lnTo>
                  <a:lnTo>
                    <a:pt x="1481" y="3293"/>
                  </a:lnTo>
                  <a:lnTo>
                    <a:pt x="1551" y="3155"/>
                  </a:lnTo>
                  <a:lnTo>
                    <a:pt x="1640" y="3022"/>
                  </a:lnTo>
                  <a:close/>
                  <a:moveTo>
                    <a:pt x="795" y="2047"/>
                  </a:moveTo>
                  <a:lnTo>
                    <a:pt x="810" y="2053"/>
                  </a:lnTo>
                  <a:lnTo>
                    <a:pt x="830" y="2059"/>
                  </a:lnTo>
                  <a:lnTo>
                    <a:pt x="840" y="2076"/>
                  </a:lnTo>
                  <a:lnTo>
                    <a:pt x="850" y="2094"/>
                  </a:lnTo>
                  <a:lnTo>
                    <a:pt x="850" y="2117"/>
                  </a:lnTo>
                  <a:lnTo>
                    <a:pt x="850" y="2134"/>
                  </a:lnTo>
                  <a:lnTo>
                    <a:pt x="840" y="2157"/>
                  </a:lnTo>
                  <a:lnTo>
                    <a:pt x="830" y="2169"/>
                  </a:lnTo>
                  <a:lnTo>
                    <a:pt x="810" y="2180"/>
                  </a:lnTo>
                  <a:lnTo>
                    <a:pt x="795" y="2180"/>
                  </a:lnTo>
                  <a:lnTo>
                    <a:pt x="776" y="2180"/>
                  </a:lnTo>
                  <a:lnTo>
                    <a:pt x="761" y="2169"/>
                  </a:lnTo>
                  <a:lnTo>
                    <a:pt x="746" y="2157"/>
                  </a:lnTo>
                  <a:lnTo>
                    <a:pt x="741" y="2134"/>
                  </a:lnTo>
                  <a:lnTo>
                    <a:pt x="736" y="2117"/>
                  </a:lnTo>
                  <a:lnTo>
                    <a:pt x="741" y="2094"/>
                  </a:lnTo>
                  <a:lnTo>
                    <a:pt x="746" y="2076"/>
                  </a:lnTo>
                  <a:lnTo>
                    <a:pt x="761" y="2059"/>
                  </a:lnTo>
                  <a:lnTo>
                    <a:pt x="776" y="2053"/>
                  </a:lnTo>
                  <a:lnTo>
                    <a:pt x="795" y="2047"/>
                  </a:lnTo>
                  <a:close/>
                  <a:moveTo>
                    <a:pt x="880" y="1350"/>
                  </a:moveTo>
                  <a:lnTo>
                    <a:pt x="900" y="1350"/>
                  </a:lnTo>
                  <a:lnTo>
                    <a:pt x="920" y="1361"/>
                  </a:lnTo>
                  <a:lnTo>
                    <a:pt x="935" y="1373"/>
                  </a:lnTo>
                  <a:lnTo>
                    <a:pt x="945" y="1390"/>
                  </a:lnTo>
                  <a:lnTo>
                    <a:pt x="955" y="1413"/>
                  </a:lnTo>
                  <a:lnTo>
                    <a:pt x="955" y="1436"/>
                  </a:lnTo>
                  <a:lnTo>
                    <a:pt x="955" y="1459"/>
                  </a:lnTo>
                  <a:lnTo>
                    <a:pt x="945" y="1482"/>
                  </a:lnTo>
                  <a:lnTo>
                    <a:pt x="935" y="1500"/>
                  </a:lnTo>
                  <a:lnTo>
                    <a:pt x="920" y="1511"/>
                  </a:lnTo>
                  <a:lnTo>
                    <a:pt x="900" y="1523"/>
                  </a:lnTo>
                  <a:lnTo>
                    <a:pt x="880" y="1523"/>
                  </a:lnTo>
                  <a:lnTo>
                    <a:pt x="860" y="1523"/>
                  </a:lnTo>
                  <a:lnTo>
                    <a:pt x="845" y="1511"/>
                  </a:lnTo>
                  <a:lnTo>
                    <a:pt x="830" y="1500"/>
                  </a:lnTo>
                  <a:lnTo>
                    <a:pt x="815" y="1482"/>
                  </a:lnTo>
                  <a:lnTo>
                    <a:pt x="810" y="1459"/>
                  </a:lnTo>
                  <a:lnTo>
                    <a:pt x="805" y="1436"/>
                  </a:lnTo>
                  <a:lnTo>
                    <a:pt x="810" y="1413"/>
                  </a:lnTo>
                  <a:lnTo>
                    <a:pt x="815" y="1390"/>
                  </a:lnTo>
                  <a:lnTo>
                    <a:pt x="830" y="1373"/>
                  </a:lnTo>
                  <a:lnTo>
                    <a:pt x="845" y="1361"/>
                  </a:lnTo>
                  <a:lnTo>
                    <a:pt x="860" y="1350"/>
                  </a:lnTo>
                  <a:lnTo>
                    <a:pt x="880" y="1350"/>
                  </a:lnTo>
                  <a:close/>
                  <a:moveTo>
                    <a:pt x="1636" y="196"/>
                  </a:moveTo>
                  <a:lnTo>
                    <a:pt x="1675" y="202"/>
                  </a:lnTo>
                  <a:lnTo>
                    <a:pt x="1710" y="230"/>
                  </a:lnTo>
                  <a:lnTo>
                    <a:pt x="1735" y="271"/>
                  </a:lnTo>
                  <a:lnTo>
                    <a:pt x="1745" y="323"/>
                  </a:lnTo>
                  <a:lnTo>
                    <a:pt x="1735" y="369"/>
                  </a:lnTo>
                  <a:lnTo>
                    <a:pt x="1710" y="409"/>
                  </a:lnTo>
                  <a:lnTo>
                    <a:pt x="1675" y="438"/>
                  </a:lnTo>
                  <a:lnTo>
                    <a:pt x="1636" y="450"/>
                  </a:lnTo>
                  <a:lnTo>
                    <a:pt x="1591" y="438"/>
                  </a:lnTo>
                  <a:lnTo>
                    <a:pt x="1556" y="409"/>
                  </a:lnTo>
                  <a:lnTo>
                    <a:pt x="1531" y="369"/>
                  </a:lnTo>
                  <a:lnTo>
                    <a:pt x="1526" y="323"/>
                  </a:lnTo>
                  <a:lnTo>
                    <a:pt x="1531" y="271"/>
                  </a:lnTo>
                  <a:lnTo>
                    <a:pt x="1556" y="230"/>
                  </a:lnTo>
                  <a:lnTo>
                    <a:pt x="1591" y="202"/>
                  </a:lnTo>
                  <a:lnTo>
                    <a:pt x="1636" y="196"/>
                  </a:lnTo>
                  <a:close/>
                  <a:moveTo>
                    <a:pt x="1636" y="0"/>
                  </a:moveTo>
                  <a:lnTo>
                    <a:pt x="1655" y="0"/>
                  </a:lnTo>
                  <a:lnTo>
                    <a:pt x="1670" y="11"/>
                  </a:lnTo>
                  <a:lnTo>
                    <a:pt x="1685" y="23"/>
                  </a:lnTo>
                  <a:lnTo>
                    <a:pt x="1700" y="40"/>
                  </a:lnTo>
                  <a:lnTo>
                    <a:pt x="1705" y="63"/>
                  </a:lnTo>
                  <a:lnTo>
                    <a:pt x="1710" y="86"/>
                  </a:lnTo>
                  <a:lnTo>
                    <a:pt x="1705" y="109"/>
                  </a:lnTo>
                  <a:lnTo>
                    <a:pt x="1700" y="132"/>
                  </a:lnTo>
                  <a:lnTo>
                    <a:pt x="1685" y="150"/>
                  </a:lnTo>
                  <a:lnTo>
                    <a:pt x="1670" y="161"/>
                  </a:lnTo>
                  <a:lnTo>
                    <a:pt x="1655" y="173"/>
                  </a:lnTo>
                  <a:lnTo>
                    <a:pt x="1636" y="173"/>
                  </a:lnTo>
                  <a:lnTo>
                    <a:pt x="1616" y="173"/>
                  </a:lnTo>
                  <a:lnTo>
                    <a:pt x="1596" y="161"/>
                  </a:lnTo>
                  <a:lnTo>
                    <a:pt x="1581" y="150"/>
                  </a:lnTo>
                  <a:lnTo>
                    <a:pt x="1571" y="132"/>
                  </a:lnTo>
                  <a:lnTo>
                    <a:pt x="1561" y="109"/>
                  </a:lnTo>
                  <a:lnTo>
                    <a:pt x="1556" y="86"/>
                  </a:lnTo>
                  <a:lnTo>
                    <a:pt x="1561" y="63"/>
                  </a:lnTo>
                  <a:lnTo>
                    <a:pt x="1571" y="40"/>
                  </a:lnTo>
                  <a:lnTo>
                    <a:pt x="1581" y="23"/>
                  </a:lnTo>
                  <a:lnTo>
                    <a:pt x="1596" y="11"/>
                  </a:lnTo>
                  <a:lnTo>
                    <a:pt x="1616" y="0"/>
                  </a:lnTo>
                  <a:lnTo>
                    <a:pt x="1636" y="0"/>
                  </a:lnTo>
                  <a:close/>
                  <a:moveTo>
                    <a:pt x="940" y="836"/>
                  </a:moveTo>
                  <a:lnTo>
                    <a:pt x="2341" y="836"/>
                  </a:lnTo>
                  <a:lnTo>
                    <a:pt x="2262" y="819"/>
                  </a:lnTo>
                  <a:lnTo>
                    <a:pt x="2192" y="778"/>
                  </a:lnTo>
                  <a:lnTo>
                    <a:pt x="2133" y="732"/>
                  </a:lnTo>
                  <a:lnTo>
                    <a:pt x="2078" y="675"/>
                  </a:lnTo>
                  <a:lnTo>
                    <a:pt x="2023" y="617"/>
                  </a:lnTo>
                  <a:lnTo>
                    <a:pt x="1969" y="565"/>
                  </a:lnTo>
                  <a:lnTo>
                    <a:pt x="1909" y="525"/>
                  </a:lnTo>
                  <a:lnTo>
                    <a:pt x="1834" y="496"/>
                  </a:lnTo>
                  <a:lnTo>
                    <a:pt x="1442" y="496"/>
                  </a:lnTo>
                  <a:lnTo>
                    <a:pt x="1357" y="542"/>
                  </a:lnTo>
                  <a:lnTo>
                    <a:pt x="1283" y="600"/>
                  </a:lnTo>
                  <a:lnTo>
                    <a:pt x="1208" y="663"/>
                  </a:lnTo>
                  <a:lnTo>
                    <a:pt x="1128" y="727"/>
                  </a:lnTo>
                  <a:lnTo>
                    <a:pt x="1044" y="790"/>
                  </a:lnTo>
                  <a:lnTo>
                    <a:pt x="940" y="836"/>
                  </a:lnTo>
                  <a:close/>
                  <a:moveTo>
                    <a:pt x="850" y="877"/>
                  </a:moveTo>
                  <a:lnTo>
                    <a:pt x="2396" y="877"/>
                  </a:lnTo>
                  <a:lnTo>
                    <a:pt x="2396" y="957"/>
                  </a:lnTo>
                  <a:lnTo>
                    <a:pt x="850" y="957"/>
                  </a:lnTo>
                  <a:lnTo>
                    <a:pt x="850" y="877"/>
                  </a:lnTo>
                  <a:close/>
                  <a:moveTo>
                    <a:pt x="1302" y="1182"/>
                  </a:moveTo>
                  <a:lnTo>
                    <a:pt x="1302" y="1557"/>
                  </a:lnTo>
                  <a:lnTo>
                    <a:pt x="1397" y="1557"/>
                  </a:lnTo>
                  <a:lnTo>
                    <a:pt x="1397" y="1182"/>
                  </a:lnTo>
                  <a:lnTo>
                    <a:pt x="1302" y="1182"/>
                  </a:lnTo>
                  <a:close/>
                  <a:moveTo>
                    <a:pt x="1466" y="1182"/>
                  </a:moveTo>
                  <a:lnTo>
                    <a:pt x="1466" y="1557"/>
                  </a:lnTo>
                  <a:lnTo>
                    <a:pt x="1546" y="1557"/>
                  </a:lnTo>
                  <a:lnTo>
                    <a:pt x="1546" y="1182"/>
                  </a:lnTo>
                  <a:lnTo>
                    <a:pt x="1466" y="1182"/>
                  </a:lnTo>
                  <a:close/>
                  <a:moveTo>
                    <a:pt x="1616" y="1182"/>
                  </a:moveTo>
                  <a:lnTo>
                    <a:pt x="1616" y="1557"/>
                  </a:lnTo>
                  <a:lnTo>
                    <a:pt x="1700" y="1557"/>
                  </a:lnTo>
                  <a:lnTo>
                    <a:pt x="1700" y="1182"/>
                  </a:lnTo>
                  <a:lnTo>
                    <a:pt x="1616" y="1182"/>
                  </a:lnTo>
                  <a:close/>
                  <a:moveTo>
                    <a:pt x="1770" y="1182"/>
                  </a:moveTo>
                  <a:lnTo>
                    <a:pt x="1770" y="1557"/>
                  </a:lnTo>
                  <a:lnTo>
                    <a:pt x="1854" y="1557"/>
                  </a:lnTo>
                  <a:lnTo>
                    <a:pt x="1854" y="1182"/>
                  </a:lnTo>
                  <a:lnTo>
                    <a:pt x="1770" y="1182"/>
                  </a:lnTo>
                  <a:close/>
                  <a:moveTo>
                    <a:pt x="1924" y="1182"/>
                  </a:moveTo>
                  <a:lnTo>
                    <a:pt x="1924" y="1557"/>
                  </a:lnTo>
                  <a:lnTo>
                    <a:pt x="2003" y="1557"/>
                  </a:lnTo>
                  <a:lnTo>
                    <a:pt x="2003" y="1182"/>
                  </a:lnTo>
                  <a:lnTo>
                    <a:pt x="1924" y="1182"/>
                  </a:lnTo>
                  <a:close/>
                </a:path>
              </a:pathLst>
            </a:custGeom>
            <a:gradFill rotWithShape="0">
              <a:gsLst>
                <a:gs pos="0">
                  <a:srgbClr val="FFF200"/>
                </a:gs>
                <a:gs pos="100000">
                  <a:srgbClr val="FF6600"/>
                </a:gs>
              </a:gsLst>
              <a:lin ang="5400000" scaled="1"/>
              <a:tileRect/>
            </a:gradFill>
            <a:ln w="0" cap="flat" cmpd="sng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4" name="Freeform 8"/>
            <p:cNvSpPr>
              <a:spLocks noEditPoints="1"/>
            </p:cNvSpPr>
            <p:nvPr/>
          </p:nvSpPr>
          <p:spPr>
            <a:xfrm>
              <a:off x="621" y="724"/>
              <a:ext cx="419" cy="426"/>
            </a:xfrm>
            <a:custGeom>
              <a:avLst/>
              <a:gdLst/>
              <a:ahLst/>
              <a:cxnLst>
                <a:cxn ang="0">
                  <a:pos x="99" y="0"/>
                </a:cxn>
                <a:cxn ang="0">
                  <a:pos x="125" y="1"/>
                </a:cxn>
                <a:cxn ang="0">
                  <a:pos x="147" y="4"/>
                </a:cxn>
                <a:cxn ang="0">
                  <a:pos x="165" y="9"/>
                </a:cxn>
                <a:cxn ang="0">
                  <a:pos x="178" y="18"/>
                </a:cxn>
                <a:cxn ang="0">
                  <a:pos x="188" y="27"/>
                </a:cxn>
                <a:cxn ang="0">
                  <a:pos x="193" y="40"/>
                </a:cxn>
                <a:cxn ang="0">
                  <a:pos x="196" y="56"/>
                </a:cxn>
                <a:cxn ang="0">
                  <a:pos x="192" y="78"/>
                </a:cxn>
                <a:cxn ang="0">
                  <a:pos x="186" y="99"/>
                </a:cxn>
                <a:cxn ang="0">
                  <a:pos x="173" y="117"/>
                </a:cxn>
                <a:cxn ang="0">
                  <a:pos x="162" y="128"/>
                </a:cxn>
                <a:cxn ang="0">
                  <a:pos x="149" y="137"/>
                </a:cxn>
                <a:cxn ang="0">
                  <a:pos x="133" y="143"/>
                </a:cxn>
                <a:cxn ang="0">
                  <a:pos x="117" y="147"/>
                </a:cxn>
                <a:cxn ang="0">
                  <a:pos x="99" y="148"/>
                </a:cxn>
                <a:cxn ang="0">
                  <a:pos x="76" y="146"/>
                </a:cxn>
                <a:cxn ang="0">
                  <a:pos x="55" y="140"/>
                </a:cxn>
                <a:cxn ang="0">
                  <a:pos x="37" y="130"/>
                </a:cxn>
                <a:cxn ang="0">
                  <a:pos x="22" y="117"/>
                </a:cxn>
                <a:cxn ang="0">
                  <a:pos x="9" y="99"/>
                </a:cxn>
                <a:cxn ang="0">
                  <a:pos x="2" y="78"/>
                </a:cxn>
                <a:cxn ang="0">
                  <a:pos x="0" y="56"/>
                </a:cxn>
                <a:cxn ang="0">
                  <a:pos x="2" y="41"/>
                </a:cxn>
                <a:cxn ang="0">
                  <a:pos x="7" y="27"/>
                </a:cxn>
                <a:cxn ang="0">
                  <a:pos x="17" y="18"/>
                </a:cxn>
                <a:cxn ang="0">
                  <a:pos x="31" y="10"/>
                </a:cxn>
                <a:cxn ang="0">
                  <a:pos x="50" y="4"/>
                </a:cxn>
                <a:cxn ang="0">
                  <a:pos x="73" y="1"/>
                </a:cxn>
                <a:cxn ang="0">
                  <a:pos x="99" y="0"/>
                </a:cxn>
                <a:cxn ang="0">
                  <a:pos x="55" y="69"/>
                </a:cxn>
                <a:cxn ang="0">
                  <a:pos x="55" y="70"/>
                </a:cxn>
                <a:cxn ang="0">
                  <a:pos x="56" y="82"/>
                </a:cxn>
                <a:cxn ang="0">
                  <a:pos x="60" y="93"/>
                </a:cxn>
                <a:cxn ang="0">
                  <a:pos x="68" y="103"/>
                </a:cxn>
                <a:cxn ang="0">
                  <a:pos x="78" y="110"/>
                </a:cxn>
                <a:cxn ang="0">
                  <a:pos x="88" y="115"/>
                </a:cxn>
                <a:cxn ang="0">
                  <a:pos x="99" y="117"/>
                </a:cxn>
                <a:cxn ang="0">
                  <a:pos x="110" y="115"/>
                </a:cxn>
                <a:cxn ang="0">
                  <a:pos x="118" y="110"/>
                </a:cxn>
                <a:cxn ang="0">
                  <a:pos x="127" y="103"/>
                </a:cxn>
                <a:cxn ang="0">
                  <a:pos x="133" y="94"/>
                </a:cxn>
                <a:cxn ang="0">
                  <a:pos x="138" y="83"/>
                </a:cxn>
                <a:cxn ang="0">
                  <a:pos x="139" y="70"/>
                </a:cxn>
                <a:cxn ang="0">
                  <a:pos x="139" y="69"/>
                </a:cxn>
                <a:cxn ang="0">
                  <a:pos x="137" y="56"/>
                </a:cxn>
                <a:cxn ang="0">
                  <a:pos x="131" y="45"/>
                </a:cxn>
                <a:cxn ang="0">
                  <a:pos x="123" y="37"/>
                </a:cxn>
                <a:cxn ang="0">
                  <a:pos x="110" y="33"/>
                </a:cxn>
                <a:cxn ang="0">
                  <a:pos x="96" y="31"/>
                </a:cxn>
                <a:cxn ang="0">
                  <a:pos x="83" y="33"/>
                </a:cxn>
                <a:cxn ang="0">
                  <a:pos x="73" y="37"/>
                </a:cxn>
                <a:cxn ang="0">
                  <a:pos x="64" y="45"/>
                </a:cxn>
                <a:cxn ang="0">
                  <a:pos x="57" y="56"/>
                </a:cxn>
                <a:cxn ang="0">
                  <a:pos x="55" y="69"/>
                </a:cxn>
              </a:cxnLst>
              <a:pathLst>
                <a:path w="895" h="1223">
                  <a:moveTo>
                    <a:pt x="452" y="0"/>
                  </a:moveTo>
                  <a:lnTo>
                    <a:pt x="572" y="12"/>
                  </a:lnTo>
                  <a:lnTo>
                    <a:pt x="671" y="41"/>
                  </a:lnTo>
                  <a:lnTo>
                    <a:pt x="755" y="81"/>
                  </a:lnTo>
                  <a:lnTo>
                    <a:pt x="815" y="150"/>
                  </a:lnTo>
                  <a:lnTo>
                    <a:pt x="860" y="231"/>
                  </a:lnTo>
                  <a:lnTo>
                    <a:pt x="885" y="335"/>
                  </a:lnTo>
                  <a:lnTo>
                    <a:pt x="895" y="462"/>
                  </a:lnTo>
                  <a:lnTo>
                    <a:pt x="880" y="647"/>
                  </a:lnTo>
                  <a:lnTo>
                    <a:pt x="850" y="820"/>
                  </a:lnTo>
                  <a:lnTo>
                    <a:pt x="790" y="970"/>
                  </a:lnTo>
                  <a:lnTo>
                    <a:pt x="741" y="1062"/>
                  </a:lnTo>
                  <a:lnTo>
                    <a:pt x="681" y="1131"/>
                  </a:lnTo>
                  <a:lnTo>
                    <a:pt x="611" y="1183"/>
                  </a:lnTo>
                  <a:lnTo>
                    <a:pt x="537" y="1218"/>
                  </a:lnTo>
                  <a:lnTo>
                    <a:pt x="452" y="1223"/>
                  </a:lnTo>
                  <a:lnTo>
                    <a:pt x="348" y="1212"/>
                  </a:lnTo>
                  <a:lnTo>
                    <a:pt x="253" y="1160"/>
                  </a:lnTo>
                  <a:lnTo>
                    <a:pt x="174" y="1079"/>
                  </a:lnTo>
                  <a:lnTo>
                    <a:pt x="104" y="970"/>
                  </a:lnTo>
                  <a:lnTo>
                    <a:pt x="45" y="820"/>
                  </a:lnTo>
                  <a:lnTo>
                    <a:pt x="10" y="647"/>
                  </a:lnTo>
                  <a:lnTo>
                    <a:pt x="0" y="462"/>
                  </a:lnTo>
                  <a:lnTo>
                    <a:pt x="10" y="341"/>
                  </a:lnTo>
                  <a:lnTo>
                    <a:pt x="35" y="231"/>
                  </a:lnTo>
                  <a:lnTo>
                    <a:pt x="79" y="150"/>
                  </a:lnTo>
                  <a:lnTo>
                    <a:pt x="144" y="87"/>
                  </a:lnTo>
                  <a:lnTo>
                    <a:pt x="229" y="41"/>
                  </a:lnTo>
                  <a:lnTo>
                    <a:pt x="333" y="12"/>
                  </a:lnTo>
                  <a:lnTo>
                    <a:pt x="452" y="0"/>
                  </a:lnTo>
                  <a:close/>
                  <a:moveTo>
                    <a:pt x="253" y="572"/>
                  </a:moveTo>
                  <a:lnTo>
                    <a:pt x="253" y="583"/>
                  </a:lnTo>
                  <a:lnTo>
                    <a:pt x="258" y="681"/>
                  </a:lnTo>
                  <a:lnTo>
                    <a:pt x="278" y="773"/>
                  </a:lnTo>
                  <a:lnTo>
                    <a:pt x="313" y="854"/>
                  </a:lnTo>
                  <a:lnTo>
                    <a:pt x="358" y="912"/>
                  </a:lnTo>
                  <a:lnTo>
                    <a:pt x="403" y="952"/>
                  </a:lnTo>
                  <a:lnTo>
                    <a:pt x="452" y="964"/>
                  </a:lnTo>
                  <a:lnTo>
                    <a:pt x="502" y="952"/>
                  </a:lnTo>
                  <a:lnTo>
                    <a:pt x="542" y="912"/>
                  </a:lnTo>
                  <a:lnTo>
                    <a:pt x="581" y="854"/>
                  </a:lnTo>
                  <a:lnTo>
                    <a:pt x="611" y="779"/>
                  </a:lnTo>
                  <a:lnTo>
                    <a:pt x="631" y="687"/>
                  </a:lnTo>
                  <a:lnTo>
                    <a:pt x="636" y="583"/>
                  </a:lnTo>
                  <a:lnTo>
                    <a:pt x="636" y="572"/>
                  </a:lnTo>
                  <a:lnTo>
                    <a:pt x="626" y="468"/>
                  </a:lnTo>
                  <a:lnTo>
                    <a:pt x="601" y="375"/>
                  </a:lnTo>
                  <a:lnTo>
                    <a:pt x="562" y="312"/>
                  </a:lnTo>
                  <a:lnTo>
                    <a:pt x="507" y="277"/>
                  </a:lnTo>
                  <a:lnTo>
                    <a:pt x="442" y="260"/>
                  </a:lnTo>
                  <a:lnTo>
                    <a:pt x="383" y="277"/>
                  </a:lnTo>
                  <a:lnTo>
                    <a:pt x="333" y="312"/>
                  </a:lnTo>
                  <a:lnTo>
                    <a:pt x="293" y="375"/>
                  </a:lnTo>
                  <a:lnTo>
                    <a:pt x="263" y="468"/>
                  </a:lnTo>
                  <a:lnTo>
                    <a:pt x="253" y="572"/>
                  </a:lnTo>
                  <a:close/>
                </a:path>
              </a:pathLst>
            </a:custGeom>
            <a:gradFill rotWithShape="0">
              <a:gsLst>
                <a:gs pos="0">
                  <a:srgbClr val="FFF200">
                    <a:alpha val="100000"/>
                  </a:srgbClr>
                </a:gs>
                <a:gs pos="45000">
                  <a:srgbClr val="FF7A00">
                    <a:alpha val="100000"/>
                  </a:srgbClr>
                </a:gs>
                <a:gs pos="70000">
                  <a:srgbClr val="FF0300">
                    <a:alpha val="100000"/>
                  </a:srgbClr>
                </a:gs>
                <a:gs pos="100000">
                  <a:srgbClr val="4D0808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5" name="Freeform 9"/>
            <p:cNvSpPr/>
            <p:nvPr/>
          </p:nvSpPr>
          <p:spPr>
            <a:xfrm>
              <a:off x="1341" y="364"/>
              <a:ext cx="180" cy="30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61" y="0"/>
                </a:cxn>
                <a:cxn ang="0">
                  <a:pos x="72" y="23"/>
                </a:cxn>
                <a:cxn ang="0">
                  <a:pos x="30" y="23"/>
                </a:cxn>
                <a:cxn ang="0">
                  <a:pos x="30" y="106"/>
                </a:cxn>
                <a:cxn ang="0">
                  <a:pos x="0" y="106"/>
                </a:cxn>
                <a:cxn ang="0">
                  <a:pos x="0" y="0"/>
                </a:cxn>
              </a:cxnLst>
              <a:pathLst>
                <a:path w="448" h="871">
                  <a:moveTo>
                    <a:pt x="0" y="0"/>
                  </a:moveTo>
                  <a:lnTo>
                    <a:pt x="378" y="0"/>
                  </a:lnTo>
                  <a:lnTo>
                    <a:pt x="448" y="190"/>
                  </a:lnTo>
                  <a:lnTo>
                    <a:pt x="189" y="190"/>
                  </a:lnTo>
                  <a:lnTo>
                    <a:pt x="189" y="871"/>
                  </a:lnTo>
                  <a:lnTo>
                    <a:pt x="0" y="871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rgbClr val="FFF200">
                    <a:alpha val="100000"/>
                  </a:srgbClr>
                </a:gs>
                <a:gs pos="45000">
                  <a:srgbClr val="FF7A00">
                    <a:alpha val="100000"/>
                  </a:srgbClr>
                </a:gs>
                <a:gs pos="70000">
                  <a:srgbClr val="FF0300">
                    <a:alpha val="100000"/>
                  </a:srgbClr>
                </a:gs>
                <a:gs pos="100000">
                  <a:srgbClr val="4D0808">
                    <a:alpha val="100000"/>
                  </a:srgbClr>
                </a:gs>
              </a:gsLst>
              <a:lin ang="5400000" scaled="1"/>
              <a:tileRect/>
            </a:gradFill>
            <a:ln w="9525">
              <a:noFill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6" name="Freeform 10"/>
            <p:cNvSpPr>
              <a:spLocks noEditPoints="1"/>
            </p:cNvSpPr>
            <p:nvPr/>
          </p:nvSpPr>
          <p:spPr>
            <a:xfrm>
              <a:off x="1881" y="184"/>
              <a:ext cx="299" cy="304"/>
            </a:xfrm>
            <a:custGeom>
              <a:avLst/>
              <a:gdLst/>
              <a:ahLst/>
              <a:cxnLst>
                <a:cxn ang="0">
                  <a:pos x="68" y="0"/>
                </a:cxn>
                <a:cxn ang="0">
                  <a:pos x="86" y="0"/>
                </a:cxn>
                <a:cxn ang="0">
                  <a:pos x="101" y="2"/>
                </a:cxn>
                <a:cxn ang="0">
                  <a:pos x="113" y="6"/>
                </a:cxn>
                <a:cxn ang="0">
                  <a:pos x="123" y="11"/>
                </a:cxn>
                <a:cxn ang="0">
                  <a:pos x="130" y="19"/>
                </a:cxn>
                <a:cxn ang="0">
                  <a:pos x="134" y="28"/>
                </a:cxn>
                <a:cxn ang="0">
                  <a:pos x="135" y="38"/>
                </a:cxn>
                <a:cxn ang="0">
                  <a:pos x="132" y="54"/>
                </a:cxn>
                <a:cxn ang="0">
                  <a:pos x="128" y="68"/>
                </a:cxn>
                <a:cxn ang="0">
                  <a:pos x="119" y="81"/>
                </a:cxn>
                <a:cxn ang="0">
                  <a:pos x="109" y="90"/>
                </a:cxn>
                <a:cxn ang="0">
                  <a:pos x="97" y="97"/>
                </a:cxn>
                <a:cxn ang="0">
                  <a:pos x="84" y="101"/>
                </a:cxn>
                <a:cxn ang="0">
                  <a:pos x="68" y="102"/>
                </a:cxn>
                <a:cxn ang="0">
                  <a:pos x="52" y="101"/>
                </a:cxn>
                <a:cxn ang="0">
                  <a:pos x="38" y="97"/>
                </a:cxn>
                <a:cxn ang="0">
                  <a:pos x="26" y="90"/>
                </a:cxn>
                <a:cxn ang="0">
                  <a:pos x="16" y="81"/>
                </a:cxn>
                <a:cxn ang="0">
                  <a:pos x="6" y="68"/>
                </a:cxn>
                <a:cxn ang="0">
                  <a:pos x="2" y="54"/>
                </a:cxn>
                <a:cxn ang="0">
                  <a:pos x="0" y="38"/>
                </a:cxn>
                <a:cxn ang="0">
                  <a:pos x="2" y="28"/>
                </a:cxn>
                <a:cxn ang="0">
                  <a:pos x="5" y="19"/>
                </a:cxn>
                <a:cxn ang="0">
                  <a:pos x="13" y="12"/>
                </a:cxn>
                <a:cxn ang="0">
                  <a:pos x="22" y="6"/>
                </a:cxn>
                <a:cxn ang="0">
                  <a:pos x="34" y="2"/>
                </a:cxn>
                <a:cxn ang="0">
                  <a:pos x="50" y="0"/>
                </a:cxn>
                <a:cxn ang="0">
                  <a:pos x="68" y="0"/>
                </a:cxn>
                <a:cxn ang="0">
                  <a:pos x="38" y="48"/>
                </a:cxn>
                <a:cxn ang="0">
                  <a:pos x="38" y="48"/>
                </a:cxn>
                <a:cxn ang="0">
                  <a:pos x="40" y="61"/>
                </a:cxn>
                <a:cxn ang="0">
                  <a:pos x="47" y="71"/>
                </a:cxn>
                <a:cxn ang="0">
                  <a:pos x="53" y="76"/>
                </a:cxn>
                <a:cxn ang="0">
                  <a:pos x="61" y="79"/>
                </a:cxn>
                <a:cxn ang="0">
                  <a:pos x="69" y="81"/>
                </a:cxn>
                <a:cxn ang="0">
                  <a:pos x="75" y="79"/>
                </a:cxn>
                <a:cxn ang="0">
                  <a:pos x="82" y="77"/>
                </a:cxn>
                <a:cxn ang="0">
                  <a:pos x="88" y="71"/>
                </a:cxn>
                <a:cxn ang="0">
                  <a:pos x="94" y="61"/>
                </a:cxn>
                <a:cxn ang="0">
                  <a:pos x="96" y="48"/>
                </a:cxn>
                <a:cxn ang="0">
                  <a:pos x="96" y="48"/>
                </a:cxn>
                <a:cxn ang="0">
                  <a:pos x="95" y="38"/>
                </a:cxn>
                <a:cxn ang="0">
                  <a:pos x="90" y="31"/>
                </a:cxn>
                <a:cxn ang="0">
                  <a:pos x="85" y="26"/>
                </a:cxn>
                <a:cxn ang="0">
                  <a:pos x="77" y="22"/>
                </a:cxn>
                <a:cxn ang="0">
                  <a:pos x="66" y="21"/>
                </a:cxn>
                <a:cxn ang="0">
                  <a:pos x="57" y="22"/>
                </a:cxn>
                <a:cxn ang="0">
                  <a:pos x="50" y="26"/>
                </a:cxn>
                <a:cxn ang="0">
                  <a:pos x="44" y="31"/>
                </a:cxn>
                <a:cxn ang="0">
                  <a:pos x="39" y="38"/>
                </a:cxn>
                <a:cxn ang="0">
                  <a:pos x="38" y="48"/>
                </a:cxn>
              </a:cxnLst>
              <a:pathLst>
                <a:path w="661" h="900">
                  <a:moveTo>
                    <a:pt x="333" y="0"/>
                  </a:moveTo>
                  <a:lnTo>
                    <a:pt x="422" y="6"/>
                  </a:lnTo>
                  <a:lnTo>
                    <a:pt x="497" y="24"/>
                  </a:lnTo>
                  <a:lnTo>
                    <a:pt x="556" y="58"/>
                  </a:lnTo>
                  <a:lnTo>
                    <a:pt x="606" y="104"/>
                  </a:lnTo>
                  <a:lnTo>
                    <a:pt x="636" y="168"/>
                  </a:lnTo>
                  <a:lnTo>
                    <a:pt x="656" y="249"/>
                  </a:lnTo>
                  <a:lnTo>
                    <a:pt x="661" y="341"/>
                  </a:lnTo>
                  <a:lnTo>
                    <a:pt x="651" y="479"/>
                  </a:lnTo>
                  <a:lnTo>
                    <a:pt x="626" y="600"/>
                  </a:lnTo>
                  <a:lnTo>
                    <a:pt x="586" y="710"/>
                  </a:lnTo>
                  <a:lnTo>
                    <a:pt x="536" y="797"/>
                  </a:lnTo>
                  <a:lnTo>
                    <a:pt x="477" y="854"/>
                  </a:lnTo>
                  <a:lnTo>
                    <a:pt x="412" y="889"/>
                  </a:lnTo>
                  <a:lnTo>
                    <a:pt x="333" y="900"/>
                  </a:lnTo>
                  <a:lnTo>
                    <a:pt x="258" y="889"/>
                  </a:lnTo>
                  <a:lnTo>
                    <a:pt x="188" y="854"/>
                  </a:lnTo>
                  <a:lnTo>
                    <a:pt x="129" y="797"/>
                  </a:lnTo>
                  <a:lnTo>
                    <a:pt x="79" y="716"/>
                  </a:lnTo>
                  <a:lnTo>
                    <a:pt x="34" y="600"/>
                  </a:lnTo>
                  <a:lnTo>
                    <a:pt x="10" y="473"/>
                  </a:lnTo>
                  <a:lnTo>
                    <a:pt x="0" y="341"/>
                  </a:lnTo>
                  <a:lnTo>
                    <a:pt x="10" y="249"/>
                  </a:lnTo>
                  <a:lnTo>
                    <a:pt x="29" y="168"/>
                  </a:lnTo>
                  <a:lnTo>
                    <a:pt x="64" y="110"/>
                  </a:lnTo>
                  <a:lnTo>
                    <a:pt x="109" y="58"/>
                  </a:lnTo>
                  <a:lnTo>
                    <a:pt x="169" y="24"/>
                  </a:lnTo>
                  <a:lnTo>
                    <a:pt x="248" y="6"/>
                  </a:lnTo>
                  <a:lnTo>
                    <a:pt x="333" y="0"/>
                  </a:lnTo>
                  <a:close/>
                  <a:moveTo>
                    <a:pt x="188" y="422"/>
                  </a:moveTo>
                  <a:lnTo>
                    <a:pt x="188" y="427"/>
                  </a:lnTo>
                  <a:lnTo>
                    <a:pt x="198" y="537"/>
                  </a:lnTo>
                  <a:lnTo>
                    <a:pt x="233" y="629"/>
                  </a:lnTo>
                  <a:lnTo>
                    <a:pt x="263" y="670"/>
                  </a:lnTo>
                  <a:lnTo>
                    <a:pt x="298" y="698"/>
                  </a:lnTo>
                  <a:lnTo>
                    <a:pt x="338" y="710"/>
                  </a:lnTo>
                  <a:lnTo>
                    <a:pt x="372" y="698"/>
                  </a:lnTo>
                  <a:lnTo>
                    <a:pt x="402" y="675"/>
                  </a:lnTo>
                  <a:lnTo>
                    <a:pt x="432" y="629"/>
                  </a:lnTo>
                  <a:lnTo>
                    <a:pt x="462" y="537"/>
                  </a:lnTo>
                  <a:lnTo>
                    <a:pt x="472" y="427"/>
                  </a:lnTo>
                  <a:lnTo>
                    <a:pt x="472" y="422"/>
                  </a:lnTo>
                  <a:lnTo>
                    <a:pt x="467" y="341"/>
                  </a:lnTo>
                  <a:lnTo>
                    <a:pt x="442" y="277"/>
                  </a:lnTo>
                  <a:lnTo>
                    <a:pt x="417" y="231"/>
                  </a:lnTo>
                  <a:lnTo>
                    <a:pt x="377" y="202"/>
                  </a:lnTo>
                  <a:lnTo>
                    <a:pt x="328" y="191"/>
                  </a:lnTo>
                  <a:lnTo>
                    <a:pt x="283" y="202"/>
                  </a:lnTo>
                  <a:lnTo>
                    <a:pt x="248" y="231"/>
                  </a:lnTo>
                  <a:lnTo>
                    <a:pt x="218" y="277"/>
                  </a:lnTo>
                  <a:lnTo>
                    <a:pt x="193" y="341"/>
                  </a:lnTo>
                  <a:lnTo>
                    <a:pt x="188" y="422"/>
                  </a:lnTo>
                  <a:close/>
                </a:path>
              </a:pathLst>
            </a:custGeom>
            <a:gradFill rotWithShape="0">
              <a:gsLst>
                <a:gs pos="0">
                  <a:srgbClr val="FFF200">
                    <a:alpha val="100000"/>
                  </a:srgbClr>
                </a:gs>
                <a:gs pos="45000">
                  <a:srgbClr val="FF7A00">
                    <a:alpha val="100000"/>
                  </a:srgbClr>
                </a:gs>
                <a:gs pos="70000">
                  <a:srgbClr val="FF0300">
                    <a:alpha val="100000"/>
                  </a:srgbClr>
                </a:gs>
                <a:gs pos="100000">
                  <a:srgbClr val="4D0808">
                    <a:alpha val="100000"/>
                  </a:srgbClr>
                </a:gs>
              </a:gsLst>
              <a:lin ang="5400000" scaled="1"/>
              <a:tileRect/>
            </a:gradFill>
            <a:ln w="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7" name="Freeform 11"/>
            <p:cNvSpPr/>
            <p:nvPr/>
          </p:nvSpPr>
          <p:spPr>
            <a:xfrm>
              <a:off x="2601" y="184"/>
              <a:ext cx="239" cy="304"/>
            </a:xfrm>
            <a:custGeom>
              <a:avLst/>
              <a:gdLst/>
              <a:ahLst/>
              <a:cxnLst>
                <a:cxn ang="0">
                  <a:pos x="0" y="71"/>
                </a:cxn>
                <a:cxn ang="0">
                  <a:pos x="0" y="0"/>
                </a:cxn>
                <a:cxn ang="0">
                  <a:pos x="32" y="0"/>
                </a:cxn>
                <a:cxn ang="0">
                  <a:pos x="32" y="24"/>
                </a:cxn>
                <a:cxn ang="0">
                  <a:pos x="72" y="24"/>
                </a:cxn>
                <a:cxn ang="0">
                  <a:pos x="72" y="0"/>
                </a:cxn>
                <a:cxn ang="0">
                  <a:pos x="104" y="0"/>
                </a:cxn>
                <a:cxn ang="0">
                  <a:pos x="104" y="78"/>
                </a:cxn>
                <a:cxn ang="0">
                  <a:pos x="72" y="78"/>
                </a:cxn>
                <a:cxn ang="0">
                  <a:pos x="72" y="41"/>
                </a:cxn>
                <a:cxn ang="0">
                  <a:pos x="32" y="41"/>
                </a:cxn>
                <a:cxn ang="0">
                  <a:pos x="32" y="71"/>
                </a:cxn>
                <a:cxn ang="0">
                  <a:pos x="33" y="75"/>
                </a:cxn>
                <a:cxn ang="0">
                  <a:pos x="34" y="78"/>
                </a:cxn>
                <a:cxn ang="0">
                  <a:pos x="34" y="78"/>
                </a:cxn>
                <a:cxn ang="0">
                  <a:pos x="36" y="78"/>
                </a:cxn>
                <a:cxn ang="0">
                  <a:pos x="8" y="91"/>
                </a:cxn>
                <a:cxn ang="0">
                  <a:pos x="6" y="90"/>
                </a:cxn>
                <a:cxn ang="0">
                  <a:pos x="4" y="87"/>
                </a:cxn>
                <a:cxn ang="0">
                  <a:pos x="3" y="84"/>
                </a:cxn>
                <a:cxn ang="0">
                  <a:pos x="0" y="78"/>
                </a:cxn>
                <a:cxn ang="0">
                  <a:pos x="0" y="71"/>
                </a:cxn>
              </a:cxnLst>
              <a:pathLst>
                <a:path w="547" h="1009">
                  <a:moveTo>
                    <a:pt x="0" y="790"/>
                  </a:moveTo>
                  <a:lnTo>
                    <a:pt x="0" y="0"/>
                  </a:lnTo>
                  <a:lnTo>
                    <a:pt x="169" y="0"/>
                  </a:lnTo>
                  <a:lnTo>
                    <a:pt x="169" y="271"/>
                  </a:lnTo>
                  <a:lnTo>
                    <a:pt x="378" y="271"/>
                  </a:lnTo>
                  <a:lnTo>
                    <a:pt x="378" y="0"/>
                  </a:lnTo>
                  <a:lnTo>
                    <a:pt x="547" y="0"/>
                  </a:lnTo>
                  <a:lnTo>
                    <a:pt x="547" y="871"/>
                  </a:lnTo>
                  <a:lnTo>
                    <a:pt x="378" y="871"/>
                  </a:lnTo>
                  <a:lnTo>
                    <a:pt x="378" y="461"/>
                  </a:lnTo>
                  <a:lnTo>
                    <a:pt x="169" y="461"/>
                  </a:lnTo>
                  <a:lnTo>
                    <a:pt x="169" y="790"/>
                  </a:lnTo>
                  <a:lnTo>
                    <a:pt x="174" y="825"/>
                  </a:lnTo>
                  <a:lnTo>
                    <a:pt x="184" y="859"/>
                  </a:lnTo>
                  <a:lnTo>
                    <a:pt x="184" y="865"/>
                  </a:lnTo>
                  <a:lnTo>
                    <a:pt x="189" y="871"/>
                  </a:lnTo>
                  <a:lnTo>
                    <a:pt x="45" y="1009"/>
                  </a:lnTo>
                  <a:lnTo>
                    <a:pt x="35" y="992"/>
                  </a:lnTo>
                  <a:lnTo>
                    <a:pt x="25" y="963"/>
                  </a:lnTo>
                  <a:lnTo>
                    <a:pt x="15" y="929"/>
                  </a:lnTo>
                  <a:lnTo>
                    <a:pt x="5" y="865"/>
                  </a:lnTo>
                  <a:lnTo>
                    <a:pt x="0" y="790"/>
                  </a:lnTo>
                  <a:close/>
                </a:path>
              </a:pathLst>
            </a:custGeom>
            <a:gradFill rotWithShape="0">
              <a:gsLst>
                <a:gs pos="0">
                  <a:srgbClr val="FFF200">
                    <a:alpha val="100000"/>
                  </a:srgbClr>
                </a:gs>
                <a:gs pos="45000">
                  <a:srgbClr val="FF7A00">
                    <a:alpha val="100000"/>
                  </a:srgbClr>
                </a:gs>
                <a:gs pos="70000">
                  <a:srgbClr val="FF0300">
                    <a:alpha val="100000"/>
                  </a:srgbClr>
                </a:gs>
                <a:gs pos="100000">
                  <a:srgbClr val="4D0808">
                    <a:alpha val="100000"/>
                  </a:srgbClr>
                </a:gs>
              </a:gsLst>
              <a:lin ang="5400000" scaled="1"/>
              <a:tileRect/>
            </a:gradFill>
            <a:ln w="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8" name="Freeform 12"/>
            <p:cNvSpPr>
              <a:spLocks noEditPoints="1"/>
            </p:cNvSpPr>
            <p:nvPr/>
          </p:nvSpPr>
          <p:spPr>
            <a:xfrm>
              <a:off x="3141" y="544"/>
              <a:ext cx="299" cy="304"/>
            </a:xfrm>
            <a:custGeom>
              <a:avLst/>
              <a:gdLst/>
              <a:ahLst/>
              <a:cxnLst>
                <a:cxn ang="0">
                  <a:pos x="61" y="56"/>
                </a:cxn>
                <a:cxn ang="0">
                  <a:pos x="66" y="56"/>
                </a:cxn>
                <a:cxn ang="0">
                  <a:pos x="70" y="56"/>
                </a:cxn>
                <a:cxn ang="0">
                  <a:pos x="76" y="55"/>
                </a:cxn>
                <a:cxn ang="0">
                  <a:pos x="85" y="52"/>
                </a:cxn>
                <a:cxn ang="0">
                  <a:pos x="92" y="50"/>
                </a:cxn>
                <a:cxn ang="0">
                  <a:pos x="96" y="49"/>
                </a:cxn>
                <a:cxn ang="0">
                  <a:pos x="97" y="48"/>
                </a:cxn>
                <a:cxn ang="0">
                  <a:pos x="98" y="46"/>
                </a:cxn>
                <a:cxn ang="0">
                  <a:pos x="97" y="45"/>
                </a:cxn>
                <a:cxn ang="0">
                  <a:pos x="96" y="43"/>
                </a:cxn>
                <a:cxn ang="0">
                  <a:pos x="91" y="43"/>
                </a:cxn>
                <a:cxn ang="0">
                  <a:pos x="88" y="42"/>
                </a:cxn>
                <a:cxn ang="0">
                  <a:pos x="84" y="42"/>
                </a:cxn>
                <a:cxn ang="0">
                  <a:pos x="77" y="42"/>
                </a:cxn>
                <a:cxn ang="0">
                  <a:pos x="71" y="43"/>
                </a:cxn>
                <a:cxn ang="0">
                  <a:pos x="67" y="44"/>
                </a:cxn>
                <a:cxn ang="0">
                  <a:pos x="64" y="46"/>
                </a:cxn>
                <a:cxn ang="0">
                  <a:pos x="63" y="49"/>
                </a:cxn>
                <a:cxn ang="0">
                  <a:pos x="61" y="52"/>
                </a:cxn>
                <a:cxn ang="0">
                  <a:pos x="61" y="56"/>
                </a:cxn>
                <a:cxn ang="0">
                  <a:pos x="96" y="72"/>
                </a:cxn>
                <a:cxn ang="0">
                  <a:pos x="154" y="72"/>
                </a:cxn>
                <a:cxn ang="0">
                  <a:pos x="134" y="92"/>
                </a:cxn>
                <a:cxn ang="0">
                  <a:pos x="101" y="92"/>
                </a:cxn>
                <a:cxn ang="0">
                  <a:pos x="77" y="90"/>
                </a:cxn>
                <a:cxn ang="0">
                  <a:pos x="55" y="88"/>
                </a:cxn>
                <a:cxn ang="0">
                  <a:pos x="37" y="83"/>
                </a:cxn>
                <a:cxn ang="0">
                  <a:pos x="23" y="76"/>
                </a:cxn>
                <a:cxn ang="0">
                  <a:pos x="10" y="68"/>
                </a:cxn>
                <a:cxn ang="0">
                  <a:pos x="2" y="59"/>
                </a:cxn>
                <a:cxn ang="0">
                  <a:pos x="0" y="50"/>
                </a:cxn>
                <a:cxn ang="0">
                  <a:pos x="1" y="42"/>
                </a:cxn>
                <a:cxn ang="0">
                  <a:pos x="5" y="36"/>
                </a:cxn>
                <a:cxn ang="0">
                  <a:pos x="12" y="31"/>
                </a:cxn>
                <a:cxn ang="0">
                  <a:pos x="24" y="27"/>
                </a:cxn>
                <a:cxn ang="0">
                  <a:pos x="37" y="24"/>
                </a:cxn>
                <a:cxn ang="0">
                  <a:pos x="54" y="23"/>
                </a:cxn>
                <a:cxn ang="0">
                  <a:pos x="77" y="22"/>
                </a:cxn>
                <a:cxn ang="0">
                  <a:pos x="103" y="23"/>
                </a:cxn>
                <a:cxn ang="0">
                  <a:pos x="124" y="24"/>
                </a:cxn>
                <a:cxn ang="0">
                  <a:pos x="140" y="27"/>
                </a:cxn>
                <a:cxn ang="0">
                  <a:pos x="151" y="31"/>
                </a:cxn>
                <a:cxn ang="0">
                  <a:pos x="158" y="36"/>
                </a:cxn>
                <a:cxn ang="0">
                  <a:pos x="160" y="42"/>
                </a:cxn>
                <a:cxn ang="0">
                  <a:pos x="158" y="48"/>
                </a:cxn>
                <a:cxn ang="0">
                  <a:pos x="153" y="55"/>
                </a:cxn>
                <a:cxn ang="0">
                  <a:pos x="143" y="60"/>
                </a:cxn>
                <a:cxn ang="0">
                  <a:pos x="123" y="67"/>
                </a:cxn>
                <a:cxn ang="0">
                  <a:pos x="96" y="72"/>
                </a:cxn>
                <a:cxn ang="0">
                  <a:pos x="91" y="16"/>
                </a:cxn>
                <a:cxn ang="0">
                  <a:pos x="91" y="0"/>
                </a:cxn>
                <a:cxn ang="0">
                  <a:pos x="137" y="0"/>
                </a:cxn>
                <a:cxn ang="0">
                  <a:pos x="137" y="16"/>
                </a:cxn>
                <a:cxn ang="0">
                  <a:pos x="91" y="16"/>
                </a:cxn>
                <a:cxn ang="0">
                  <a:pos x="68" y="16"/>
                </a:cxn>
                <a:cxn ang="0">
                  <a:pos x="23" y="16"/>
                </a:cxn>
                <a:cxn ang="0">
                  <a:pos x="23" y="0"/>
                </a:cxn>
                <a:cxn ang="0">
                  <a:pos x="68" y="0"/>
                </a:cxn>
                <a:cxn ang="0">
                  <a:pos x="68" y="16"/>
                </a:cxn>
              </a:cxnLst>
              <a:pathLst>
                <a:path w="557" h="1004">
                  <a:moveTo>
                    <a:pt x="214" y="617"/>
                  </a:moveTo>
                  <a:lnTo>
                    <a:pt x="229" y="617"/>
                  </a:lnTo>
                  <a:lnTo>
                    <a:pt x="244" y="611"/>
                  </a:lnTo>
                  <a:lnTo>
                    <a:pt x="264" y="600"/>
                  </a:lnTo>
                  <a:lnTo>
                    <a:pt x="298" y="577"/>
                  </a:lnTo>
                  <a:lnTo>
                    <a:pt x="323" y="554"/>
                  </a:lnTo>
                  <a:lnTo>
                    <a:pt x="333" y="537"/>
                  </a:lnTo>
                  <a:lnTo>
                    <a:pt x="338" y="525"/>
                  </a:lnTo>
                  <a:lnTo>
                    <a:pt x="343" y="508"/>
                  </a:lnTo>
                  <a:lnTo>
                    <a:pt x="338" y="496"/>
                  </a:lnTo>
                  <a:lnTo>
                    <a:pt x="333" y="479"/>
                  </a:lnTo>
                  <a:lnTo>
                    <a:pt x="318" y="473"/>
                  </a:lnTo>
                  <a:lnTo>
                    <a:pt x="308" y="467"/>
                  </a:lnTo>
                  <a:lnTo>
                    <a:pt x="293" y="462"/>
                  </a:lnTo>
                  <a:lnTo>
                    <a:pt x="269" y="467"/>
                  </a:lnTo>
                  <a:lnTo>
                    <a:pt x="249" y="473"/>
                  </a:lnTo>
                  <a:lnTo>
                    <a:pt x="234" y="490"/>
                  </a:lnTo>
                  <a:lnTo>
                    <a:pt x="224" y="513"/>
                  </a:lnTo>
                  <a:lnTo>
                    <a:pt x="219" y="542"/>
                  </a:lnTo>
                  <a:lnTo>
                    <a:pt x="214" y="577"/>
                  </a:lnTo>
                  <a:lnTo>
                    <a:pt x="214" y="617"/>
                  </a:lnTo>
                  <a:close/>
                  <a:moveTo>
                    <a:pt x="333" y="790"/>
                  </a:moveTo>
                  <a:lnTo>
                    <a:pt x="537" y="790"/>
                  </a:lnTo>
                  <a:lnTo>
                    <a:pt x="467" y="1004"/>
                  </a:lnTo>
                  <a:lnTo>
                    <a:pt x="353" y="1004"/>
                  </a:lnTo>
                  <a:lnTo>
                    <a:pt x="269" y="992"/>
                  </a:lnTo>
                  <a:lnTo>
                    <a:pt x="194" y="963"/>
                  </a:lnTo>
                  <a:lnTo>
                    <a:pt x="129" y="911"/>
                  </a:lnTo>
                  <a:lnTo>
                    <a:pt x="80" y="836"/>
                  </a:lnTo>
                  <a:lnTo>
                    <a:pt x="35" y="750"/>
                  </a:lnTo>
                  <a:lnTo>
                    <a:pt x="10" y="652"/>
                  </a:lnTo>
                  <a:lnTo>
                    <a:pt x="0" y="554"/>
                  </a:lnTo>
                  <a:lnTo>
                    <a:pt x="5" y="467"/>
                  </a:lnTo>
                  <a:lnTo>
                    <a:pt x="20" y="398"/>
                  </a:lnTo>
                  <a:lnTo>
                    <a:pt x="45" y="340"/>
                  </a:lnTo>
                  <a:lnTo>
                    <a:pt x="85" y="300"/>
                  </a:lnTo>
                  <a:lnTo>
                    <a:pt x="129" y="271"/>
                  </a:lnTo>
                  <a:lnTo>
                    <a:pt x="189" y="254"/>
                  </a:lnTo>
                  <a:lnTo>
                    <a:pt x="269" y="248"/>
                  </a:lnTo>
                  <a:lnTo>
                    <a:pt x="358" y="254"/>
                  </a:lnTo>
                  <a:lnTo>
                    <a:pt x="433" y="271"/>
                  </a:lnTo>
                  <a:lnTo>
                    <a:pt x="487" y="300"/>
                  </a:lnTo>
                  <a:lnTo>
                    <a:pt x="527" y="340"/>
                  </a:lnTo>
                  <a:lnTo>
                    <a:pt x="552" y="398"/>
                  </a:lnTo>
                  <a:lnTo>
                    <a:pt x="557" y="462"/>
                  </a:lnTo>
                  <a:lnTo>
                    <a:pt x="552" y="531"/>
                  </a:lnTo>
                  <a:lnTo>
                    <a:pt x="532" y="600"/>
                  </a:lnTo>
                  <a:lnTo>
                    <a:pt x="497" y="658"/>
                  </a:lnTo>
                  <a:lnTo>
                    <a:pt x="428" y="733"/>
                  </a:lnTo>
                  <a:lnTo>
                    <a:pt x="333" y="790"/>
                  </a:lnTo>
                  <a:close/>
                  <a:moveTo>
                    <a:pt x="318" y="185"/>
                  </a:moveTo>
                  <a:lnTo>
                    <a:pt x="318" y="0"/>
                  </a:lnTo>
                  <a:lnTo>
                    <a:pt x="477" y="0"/>
                  </a:lnTo>
                  <a:lnTo>
                    <a:pt x="477" y="185"/>
                  </a:lnTo>
                  <a:lnTo>
                    <a:pt x="318" y="185"/>
                  </a:lnTo>
                  <a:close/>
                  <a:moveTo>
                    <a:pt x="239" y="185"/>
                  </a:moveTo>
                  <a:lnTo>
                    <a:pt x="80" y="185"/>
                  </a:lnTo>
                  <a:lnTo>
                    <a:pt x="80" y="0"/>
                  </a:lnTo>
                  <a:lnTo>
                    <a:pt x="239" y="0"/>
                  </a:lnTo>
                  <a:lnTo>
                    <a:pt x="239" y="185"/>
                  </a:lnTo>
                  <a:close/>
                </a:path>
              </a:pathLst>
            </a:custGeom>
            <a:gradFill rotWithShape="0">
              <a:gsLst>
                <a:gs pos="0">
                  <a:srgbClr val="FFF200">
                    <a:alpha val="100000"/>
                  </a:srgbClr>
                </a:gs>
                <a:gs pos="45000">
                  <a:srgbClr val="FF7A00">
                    <a:alpha val="100000"/>
                  </a:srgbClr>
                </a:gs>
                <a:gs pos="70000">
                  <a:srgbClr val="FF0300">
                    <a:alpha val="100000"/>
                  </a:srgbClr>
                </a:gs>
                <a:gs pos="100000">
                  <a:srgbClr val="4D0808">
                    <a:alpha val="100000"/>
                  </a:srgbClr>
                </a:gs>
              </a:gsLst>
              <a:lin ang="5400000" scaled="1"/>
              <a:tileRect/>
            </a:gradFill>
            <a:ln w="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09" name="Freeform 13"/>
            <p:cNvSpPr/>
            <p:nvPr/>
          </p:nvSpPr>
          <p:spPr>
            <a:xfrm>
              <a:off x="3861" y="904"/>
              <a:ext cx="239" cy="243"/>
            </a:xfrm>
            <a:custGeom>
              <a:avLst/>
              <a:gdLst/>
              <a:ahLst/>
              <a:cxnLst>
                <a:cxn ang="0">
                  <a:pos x="0" y="74"/>
                </a:cxn>
                <a:cxn ang="0">
                  <a:pos x="0" y="0"/>
                </a:cxn>
                <a:cxn ang="0">
                  <a:pos x="27" y="0"/>
                </a:cxn>
                <a:cxn ang="0">
                  <a:pos x="27" y="32"/>
                </a:cxn>
                <a:cxn ang="0">
                  <a:pos x="54" y="0"/>
                </a:cxn>
                <a:cxn ang="0">
                  <a:pos x="84" y="0"/>
                </a:cxn>
                <a:cxn ang="0">
                  <a:pos x="54" y="32"/>
                </a:cxn>
                <a:cxn ang="0">
                  <a:pos x="88" y="74"/>
                </a:cxn>
                <a:cxn ang="0">
                  <a:pos x="57" y="74"/>
                </a:cxn>
                <a:cxn ang="0">
                  <a:pos x="27" y="34"/>
                </a:cxn>
                <a:cxn ang="0">
                  <a:pos x="27" y="74"/>
                </a:cxn>
                <a:cxn ang="0">
                  <a:pos x="0" y="74"/>
                </a:cxn>
              </a:cxnLst>
              <a:pathLst>
                <a:path w="647" h="791">
                  <a:moveTo>
                    <a:pt x="0" y="791"/>
                  </a:moveTo>
                  <a:lnTo>
                    <a:pt x="0" y="0"/>
                  </a:lnTo>
                  <a:lnTo>
                    <a:pt x="199" y="0"/>
                  </a:lnTo>
                  <a:lnTo>
                    <a:pt x="199" y="346"/>
                  </a:lnTo>
                  <a:lnTo>
                    <a:pt x="398" y="0"/>
                  </a:lnTo>
                  <a:lnTo>
                    <a:pt x="622" y="0"/>
                  </a:lnTo>
                  <a:lnTo>
                    <a:pt x="398" y="346"/>
                  </a:lnTo>
                  <a:lnTo>
                    <a:pt x="647" y="791"/>
                  </a:lnTo>
                  <a:lnTo>
                    <a:pt x="423" y="791"/>
                  </a:lnTo>
                  <a:lnTo>
                    <a:pt x="199" y="369"/>
                  </a:lnTo>
                  <a:lnTo>
                    <a:pt x="199" y="791"/>
                  </a:lnTo>
                  <a:lnTo>
                    <a:pt x="0" y="791"/>
                  </a:lnTo>
                  <a:close/>
                </a:path>
              </a:pathLst>
            </a:custGeom>
            <a:gradFill rotWithShape="0">
              <a:gsLst>
                <a:gs pos="0">
                  <a:srgbClr val="FFF200">
                    <a:alpha val="100000"/>
                  </a:srgbClr>
                </a:gs>
                <a:gs pos="45000">
                  <a:srgbClr val="FF7A00">
                    <a:alpha val="100000"/>
                  </a:srgbClr>
                </a:gs>
                <a:gs pos="70000">
                  <a:srgbClr val="FF0300">
                    <a:alpha val="100000"/>
                  </a:srgbClr>
                </a:gs>
                <a:gs pos="100000">
                  <a:srgbClr val="4D0808">
                    <a:alpha val="100000"/>
                  </a:srgbClr>
                </a:gs>
              </a:gsLst>
              <a:lin ang="5400000" scaled="1"/>
              <a:tileRect/>
            </a:gradFill>
            <a:ln w="0" cap="flat" cmpd="sng">
              <a:solidFill>
                <a:srgbClr val="FF339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  <p:sp>
          <p:nvSpPr>
            <p:cNvPr id="4110" name="Freeform 14"/>
            <p:cNvSpPr/>
            <p:nvPr/>
          </p:nvSpPr>
          <p:spPr>
            <a:xfrm>
              <a:off x="441" y="1444"/>
              <a:ext cx="3939" cy="1611"/>
            </a:xfrm>
            <a:custGeom>
              <a:avLst/>
              <a:gdLst/>
              <a:ahLst/>
              <a:cxnLst>
                <a:cxn ang="0">
                  <a:pos x="795" y="678"/>
                </a:cxn>
                <a:cxn ang="0">
                  <a:pos x="1333" y="665"/>
                </a:cxn>
                <a:cxn ang="0">
                  <a:pos x="924" y="656"/>
                </a:cxn>
                <a:cxn ang="0">
                  <a:pos x="1400" y="528"/>
                </a:cxn>
                <a:cxn ang="0">
                  <a:pos x="1461" y="498"/>
                </a:cxn>
                <a:cxn ang="0">
                  <a:pos x="1107" y="580"/>
                </a:cxn>
                <a:cxn ang="0">
                  <a:pos x="1045" y="564"/>
                </a:cxn>
                <a:cxn ang="0">
                  <a:pos x="1098" y="526"/>
                </a:cxn>
                <a:cxn ang="0">
                  <a:pos x="976" y="579"/>
                </a:cxn>
                <a:cxn ang="0">
                  <a:pos x="1095" y="464"/>
                </a:cxn>
                <a:cxn ang="0">
                  <a:pos x="1454" y="167"/>
                </a:cxn>
                <a:cxn ang="0">
                  <a:pos x="1457" y="153"/>
                </a:cxn>
                <a:cxn ang="0">
                  <a:pos x="1104" y="430"/>
                </a:cxn>
                <a:cxn ang="0">
                  <a:pos x="993" y="501"/>
                </a:cxn>
                <a:cxn ang="0">
                  <a:pos x="1119" y="348"/>
                </a:cxn>
                <a:cxn ang="0">
                  <a:pos x="945" y="522"/>
                </a:cxn>
                <a:cxn ang="0">
                  <a:pos x="1102" y="318"/>
                </a:cxn>
                <a:cxn ang="0">
                  <a:pos x="1248" y="118"/>
                </a:cxn>
                <a:cxn ang="0">
                  <a:pos x="1175" y="200"/>
                </a:cxn>
                <a:cxn ang="0">
                  <a:pos x="890" y="566"/>
                </a:cxn>
                <a:cxn ang="0">
                  <a:pos x="1076" y="190"/>
                </a:cxn>
                <a:cxn ang="0">
                  <a:pos x="952" y="404"/>
                </a:cxn>
                <a:cxn ang="0">
                  <a:pos x="939" y="414"/>
                </a:cxn>
                <a:cxn ang="0">
                  <a:pos x="1018" y="217"/>
                </a:cxn>
                <a:cxn ang="0">
                  <a:pos x="978" y="280"/>
                </a:cxn>
                <a:cxn ang="0">
                  <a:pos x="837" y="608"/>
                </a:cxn>
                <a:cxn ang="0">
                  <a:pos x="885" y="247"/>
                </a:cxn>
                <a:cxn ang="0">
                  <a:pos x="852" y="404"/>
                </a:cxn>
                <a:cxn ang="0">
                  <a:pos x="827" y="561"/>
                </a:cxn>
                <a:cxn ang="0">
                  <a:pos x="824" y="240"/>
                </a:cxn>
                <a:cxn ang="0">
                  <a:pos x="814" y="242"/>
                </a:cxn>
                <a:cxn ang="0">
                  <a:pos x="807" y="566"/>
                </a:cxn>
                <a:cxn ang="0">
                  <a:pos x="764" y="246"/>
                </a:cxn>
                <a:cxn ang="0">
                  <a:pos x="753" y="262"/>
                </a:cxn>
                <a:cxn ang="0">
                  <a:pos x="794" y="615"/>
                </a:cxn>
                <a:cxn ang="0">
                  <a:pos x="660" y="277"/>
                </a:cxn>
                <a:cxn ang="0">
                  <a:pos x="640" y="247"/>
                </a:cxn>
                <a:cxn ang="0">
                  <a:pos x="749" y="527"/>
                </a:cxn>
                <a:cxn ang="0">
                  <a:pos x="666" y="365"/>
                </a:cxn>
                <a:cxn ang="0">
                  <a:pos x="574" y="207"/>
                </a:cxn>
                <a:cxn ang="0">
                  <a:pos x="646" y="360"/>
                </a:cxn>
                <a:cxn ang="0">
                  <a:pos x="723" y="506"/>
                </a:cxn>
                <a:cxn ang="0">
                  <a:pos x="502" y="191"/>
                </a:cxn>
                <a:cxn ang="0">
                  <a:pos x="501" y="209"/>
                </a:cxn>
                <a:cxn ang="0">
                  <a:pos x="729" y="553"/>
                </a:cxn>
                <a:cxn ang="0">
                  <a:pos x="601" y="417"/>
                </a:cxn>
                <a:cxn ang="0">
                  <a:pos x="589" y="422"/>
                </a:cxn>
                <a:cxn ang="0">
                  <a:pos x="708" y="558"/>
                </a:cxn>
                <a:cxn ang="0">
                  <a:pos x="427" y="331"/>
                </a:cxn>
                <a:cxn ang="0">
                  <a:pos x="142" y="111"/>
                </a:cxn>
                <a:cxn ang="0">
                  <a:pos x="368" y="306"/>
                </a:cxn>
                <a:cxn ang="0">
                  <a:pos x="660" y="575"/>
                </a:cxn>
                <a:cxn ang="0">
                  <a:pos x="504" y="506"/>
                </a:cxn>
                <a:cxn ang="0">
                  <a:pos x="651" y="591"/>
                </a:cxn>
                <a:cxn ang="0">
                  <a:pos x="614" y="600"/>
                </a:cxn>
                <a:cxn ang="0">
                  <a:pos x="381" y="543"/>
                </a:cxn>
                <a:cxn ang="0">
                  <a:pos x="145" y="493"/>
                </a:cxn>
                <a:cxn ang="0">
                  <a:pos x="367" y="562"/>
                </a:cxn>
                <a:cxn ang="0">
                  <a:pos x="610" y="656"/>
                </a:cxn>
                <a:cxn ang="0">
                  <a:pos x="421" y="661"/>
                </a:cxn>
                <a:cxn ang="0">
                  <a:pos x="238" y="670"/>
                </a:cxn>
                <a:cxn ang="0">
                  <a:pos x="56" y="680"/>
                </a:cxn>
              </a:cxnLst>
              <a:pathLst>
                <a:path w="9479" h="3813">
                  <a:moveTo>
                    <a:pt x="328" y="3813"/>
                  </a:moveTo>
                  <a:lnTo>
                    <a:pt x="4608" y="3801"/>
                  </a:lnTo>
                  <a:lnTo>
                    <a:pt x="8888" y="3784"/>
                  </a:lnTo>
                  <a:lnTo>
                    <a:pt x="7719" y="3726"/>
                  </a:lnTo>
                  <a:lnTo>
                    <a:pt x="6541" y="3692"/>
                  </a:lnTo>
                  <a:lnTo>
                    <a:pt x="5353" y="3680"/>
                  </a:lnTo>
                  <a:lnTo>
                    <a:pt x="6740" y="3328"/>
                  </a:lnTo>
                  <a:lnTo>
                    <a:pt x="8112" y="2959"/>
                  </a:lnTo>
                  <a:lnTo>
                    <a:pt x="9479" y="2578"/>
                  </a:lnTo>
                  <a:lnTo>
                    <a:pt x="8460" y="2792"/>
                  </a:lnTo>
                  <a:lnTo>
                    <a:pt x="7441" y="3011"/>
                  </a:lnTo>
                  <a:lnTo>
                    <a:pt x="6412" y="3253"/>
                  </a:lnTo>
                  <a:lnTo>
                    <a:pt x="5378" y="3507"/>
                  </a:lnTo>
                  <a:lnTo>
                    <a:pt x="6054" y="3161"/>
                  </a:lnTo>
                  <a:lnTo>
                    <a:pt x="6735" y="2809"/>
                  </a:lnTo>
                  <a:lnTo>
                    <a:pt x="6362" y="2948"/>
                  </a:lnTo>
                  <a:lnTo>
                    <a:pt x="6000" y="3092"/>
                  </a:lnTo>
                  <a:lnTo>
                    <a:pt x="5652" y="3248"/>
                  </a:lnTo>
                  <a:lnTo>
                    <a:pt x="5319" y="3409"/>
                  </a:lnTo>
                  <a:lnTo>
                    <a:pt x="6343" y="2602"/>
                  </a:lnTo>
                  <a:lnTo>
                    <a:pt x="7376" y="1777"/>
                  </a:lnTo>
                  <a:lnTo>
                    <a:pt x="8420" y="940"/>
                  </a:lnTo>
                  <a:lnTo>
                    <a:pt x="9464" y="92"/>
                  </a:lnTo>
                  <a:lnTo>
                    <a:pt x="8440" y="860"/>
                  </a:lnTo>
                  <a:lnTo>
                    <a:pt x="7416" y="1632"/>
                  </a:lnTo>
                  <a:lnTo>
                    <a:pt x="6397" y="2411"/>
                  </a:lnTo>
                  <a:lnTo>
                    <a:pt x="5393" y="3201"/>
                  </a:lnTo>
                  <a:lnTo>
                    <a:pt x="5756" y="2809"/>
                  </a:lnTo>
                  <a:lnTo>
                    <a:pt x="6119" y="2394"/>
                  </a:lnTo>
                  <a:lnTo>
                    <a:pt x="6482" y="1950"/>
                  </a:lnTo>
                  <a:lnTo>
                    <a:pt x="5980" y="2440"/>
                  </a:lnTo>
                  <a:lnTo>
                    <a:pt x="5478" y="2925"/>
                  </a:lnTo>
                  <a:lnTo>
                    <a:pt x="5945" y="2348"/>
                  </a:lnTo>
                  <a:lnTo>
                    <a:pt x="6387" y="1782"/>
                  </a:lnTo>
                  <a:lnTo>
                    <a:pt x="6815" y="1217"/>
                  </a:lnTo>
                  <a:lnTo>
                    <a:pt x="7232" y="663"/>
                  </a:lnTo>
                  <a:lnTo>
                    <a:pt x="7650" y="104"/>
                  </a:lnTo>
                  <a:lnTo>
                    <a:pt x="6805" y="1125"/>
                  </a:lnTo>
                  <a:lnTo>
                    <a:pt x="5975" y="2152"/>
                  </a:lnTo>
                  <a:lnTo>
                    <a:pt x="5155" y="3173"/>
                  </a:lnTo>
                  <a:lnTo>
                    <a:pt x="5706" y="2117"/>
                  </a:lnTo>
                  <a:lnTo>
                    <a:pt x="6233" y="1067"/>
                  </a:lnTo>
                  <a:lnTo>
                    <a:pt x="5865" y="1667"/>
                  </a:lnTo>
                  <a:lnTo>
                    <a:pt x="5512" y="2267"/>
                  </a:lnTo>
                  <a:lnTo>
                    <a:pt x="5189" y="2867"/>
                  </a:lnTo>
                  <a:lnTo>
                    <a:pt x="5438" y="2325"/>
                  </a:lnTo>
                  <a:lnTo>
                    <a:pt x="5671" y="1777"/>
                  </a:lnTo>
                  <a:lnTo>
                    <a:pt x="5895" y="1217"/>
                  </a:lnTo>
                  <a:lnTo>
                    <a:pt x="6104" y="658"/>
                  </a:lnTo>
                  <a:lnTo>
                    <a:pt x="5667" y="1575"/>
                  </a:lnTo>
                  <a:lnTo>
                    <a:pt x="5249" y="2492"/>
                  </a:lnTo>
                  <a:lnTo>
                    <a:pt x="4851" y="3409"/>
                  </a:lnTo>
                  <a:lnTo>
                    <a:pt x="5005" y="2394"/>
                  </a:lnTo>
                  <a:lnTo>
                    <a:pt x="5130" y="1384"/>
                  </a:lnTo>
                  <a:lnTo>
                    <a:pt x="5025" y="1823"/>
                  </a:lnTo>
                  <a:lnTo>
                    <a:pt x="4936" y="2267"/>
                  </a:lnTo>
                  <a:lnTo>
                    <a:pt x="4851" y="2705"/>
                  </a:lnTo>
                  <a:lnTo>
                    <a:pt x="4792" y="3144"/>
                  </a:lnTo>
                  <a:lnTo>
                    <a:pt x="4792" y="2250"/>
                  </a:lnTo>
                  <a:lnTo>
                    <a:pt x="4777" y="1350"/>
                  </a:lnTo>
                  <a:lnTo>
                    <a:pt x="4752" y="456"/>
                  </a:lnTo>
                  <a:lnTo>
                    <a:pt x="4717" y="1361"/>
                  </a:lnTo>
                  <a:lnTo>
                    <a:pt x="4687" y="2267"/>
                  </a:lnTo>
                  <a:lnTo>
                    <a:pt x="4677" y="3173"/>
                  </a:lnTo>
                  <a:lnTo>
                    <a:pt x="4568" y="2279"/>
                  </a:lnTo>
                  <a:lnTo>
                    <a:pt x="4429" y="1379"/>
                  </a:lnTo>
                  <a:lnTo>
                    <a:pt x="4275" y="485"/>
                  </a:lnTo>
                  <a:lnTo>
                    <a:pt x="4364" y="1471"/>
                  </a:lnTo>
                  <a:lnTo>
                    <a:pt x="4469" y="2463"/>
                  </a:lnTo>
                  <a:lnTo>
                    <a:pt x="4603" y="3449"/>
                  </a:lnTo>
                  <a:lnTo>
                    <a:pt x="4230" y="2498"/>
                  </a:lnTo>
                  <a:lnTo>
                    <a:pt x="3827" y="1552"/>
                  </a:lnTo>
                  <a:lnTo>
                    <a:pt x="3410" y="600"/>
                  </a:lnTo>
                  <a:lnTo>
                    <a:pt x="3708" y="1384"/>
                  </a:lnTo>
                  <a:lnTo>
                    <a:pt x="4016" y="2169"/>
                  </a:lnTo>
                  <a:lnTo>
                    <a:pt x="4339" y="2953"/>
                  </a:lnTo>
                  <a:lnTo>
                    <a:pt x="4106" y="2498"/>
                  </a:lnTo>
                  <a:lnTo>
                    <a:pt x="3857" y="2048"/>
                  </a:lnTo>
                  <a:lnTo>
                    <a:pt x="3594" y="1604"/>
                  </a:lnTo>
                  <a:lnTo>
                    <a:pt x="3325" y="1165"/>
                  </a:lnTo>
                  <a:lnTo>
                    <a:pt x="3534" y="1592"/>
                  </a:lnTo>
                  <a:lnTo>
                    <a:pt x="3743" y="2019"/>
                  </a:lnTo>
                  <a:lnTo>
                    <a:pt x="3962" y="2434"/>
                  </a:lnTo>
                  <a:lnTo>
                    <a:pt x="4190" y="2838"/>
                  </a:lnTo>
                  <a:lnTo>
                    <a:pt x="3559" y="1955"/>
                  </a:lnTo>
                  <a:lnTo>
                    <a:pt x="2913" y="1073"/>
                  </a:lnTo>
                  <a:lnTo>
                    <a:pt x="2257" y="190"/>
                  </a:lnTo>
                  <a:lnTo>
                    <a:pt x="2903" y="1171"/>
                  </a:lnTo>
                  <a:lnTo>
                    <a:pt x="3559" y="2146"/>
                  </a:lnTo>
                  <a:lnTo>
                    <a:pt x="4225" y="3103"/>
                  </a:lnTo>
                  <a:lnTo>
                    <a:pt x="3852" y="2717"/>
                  </a:lnTo>
                  <a:lnTo>
                    <a:pt x="3484" y="2342"/>
                  </a:lnTo>
                  <a:lnTo>
                    <a:pt x="3112" y="1979"/>
                  </a:lnTo>
                  <a:lnTo>
                    <a:pt x="3415" y="2365"/>
                  </a:lnTo>
                  <a:lnTo>
                    <a:pt x="3748" y="2746"/>
                  </a:lnTo>
                  <a:lnTo>
                    <a:pt x="4101" y="3132"/>
                  </a:lnTo>
                  <a:lnTo>
                    <a:pt x="3295" y="2486"/>
                  </a:lnTo>
                  <a:lnTo>
                    <a:pt x="2475" y="1857"/>
                  </a:lnTo>
                  <a:lnTo>
                    <a:pt x="1655" y="1240"/>
                  </a:lnTo>
                  <a:lnTo>
                    <a:pt x="825" y="623"/>
                  </a:lnTo>
                  <a:lnTo>
                    <a:pt x="0" y="0"/>
                  </a:lnTo>
                  <a:lnTo>
                    <a:pt x="2132" y="1719"/>
                  </a:lnTo>
                  <a:lnTo>
                    <a:pt x="4265" y="3438"/>
                  </a:lnTo>
                  <a:lnTo>
                    <a:pt x="3827" y="3225"/>
                  </a:lnTo>
                  <a:lnTo>
                    <a:pt x="3380" y="3023"/>
                  </a:lnTo>
                  <a:lnTo>
                    <a:pt x="2923" y="2838"/>
                  </a:lnTo>
                  <a:lnTo>
                    <a:pt x="3340" y="3086"/>
                  </a:lnTo>
                  <a:lnTo>
                    <a:pt x="3773" y="3317"/>
                  </a:lnTo>
                  <a:lnTo>
                    <a:pt x="4215" y="3536"/>
                  </a:lnTo>
                  <a:lnTo>
                    <a:pt x="3559" y="3363"/>
                  </a:lnTo>
                  <a:lnTo>
                    <a:pt x="2888" y="3201"/>
                  </a:lnTo>
                  <a:lnTo>
                    <a:pt x="2212" y="3046"/>
                  </a:lnTo>
                  <a:lnTo>
                    <a:pt x="1526" y="2901"/>
                  </a:lnTo>
                  <a:lnTo>
                    <a:pt x="840" y="2763"/>
                  </a:lnTo>
                  <a:lnTo>
                    <a:pt x="154" y="2619"/>
                  </a:lnTo>
                  <a:lnTo>
                    <a:pt x="2127" y="3150"/>
                  </a:lnTo>
                  <a:lnTo>
                    <a:pt x="4101" y="3680"/>
                  </a:lnTo>
                  <a:lnTo>
                    <a:pt x="3534" y="3680"/>
                  </a:lnTo>
                  <a:lnTo>
                    <a:pt x="2982" y="3686"/>
                  </a:lnTo>
                  <a:lnTo>
                    <a:pt x="2441" y="3703"/>
                  </a:lnTo>
                  <a:lnTo>
                    <a:pt x="1909" y="3726"/>
                  </a:lnTo>
                  <a:lnTo>
                    <a:pt x="1382" y="3755"/>
                  </a:lnTo>
                  <a:lnTo>
                    <a:pt x="855" y="3784"/>
                  </a:lnTo>
                  <a:lnTo>
                    <a:pt x="328" y="3813"/>
                  </a:lnTo>
                </a:path>
              </a:pathLst>
            </a:custGeom>
            <a:gradFill rotWithShape="0">
              <a:gsLst>
                <a:gs pos="0">
                  <a:srgbClr val="FFF200">
                    <a:alpha val="100000"/>
                  </a:srgbClr>
                </a:gs>
                <a:gs pos="45000">
                  <a:srgbClr val="FF7A00">
                    <a:alpha val="100000"/>
                  </a:srgbClr>
                </a:gs>
                <a:gs pos="70000">
                  <a:srgbClr val="FF0300">
                    <a:alpha val="100000"/>
                  </a:srgbClr>
                </a:gs>
                <a:gs pos="100000">
                  <a:srgbClr val="4D0808">
                    <a:alpha val="100000"/>
                  </a:srgbClr>
                </a:gs>
              </a:gsLst>
              <a:lin ang="5400000" scaled="1"/>
              <a:tileRect/>
            </a:gradFill>
            <a:ln w="3175" cap="flat" cmpd="sng">
              <a:solidFill>
                <a:srgbClr val="FF66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/>
            <a:p>
              <a:endParaRPr lang="ru-RU" altLang="en-US"/>
            </a:p>
          </p:txBody>
        </p:sp>
      </p:grpSp>
      <p:sp>
        <p:nvSpPr>
          <p:cNvPr id="10" name="Текстовое поле 9"/>
          <p:cNvSpPr txBox="1"/>
          <p:nvPr/>
        </p:nvSpPr>
        <p:spPr>
          <a:xfrm rot="20340000">
            <a:off x="5422900" y="3736975"/>
            <a:ext cx="348361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base"/>
            <a:r>
              <a:rPr lang="ru-RU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Заходите к нам</a:t>
            </a:r>
            <a:endParaRPr lang="ru-RU" sz="3200" b="1" i="1" strike="noStrike" cap="none" spc="0" noProof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base"/>
            <a:r>
              <a:rPr lang="ru-RU" sz="3200" b="1" i="1" dirty="0" smtClean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на</a:t>
            </a:r>
            <a:endParaRPr lang="ru-RU" altLang="en-US" sz="3200" b="1" i="1" dirty="0" smtClean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11" name="Текстовое поле 10"/>
          <p:cNvSpPr txBox="1"/>
          <p:nvPr/>
        </p:nvSpPr>
        <p:spPr>
          <a:xfrm>
            <a:off x="90170" y="6407150"/>
            <a:ext cx="195326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ru-RU" altLang="zh-CN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ДАТА: 28.01.2020</a:t>
            </a:r>
            <a:endParaRPr lang="ru-RU" altLang="zh-CN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-11430"/>
            <a:ext cx="9156700" cy="6869430"/>
          </a:xfrm>
          <a:prstGeom prst="rect">
            <a:avLst/>
          </a:prstGeom>
        </p:spPr>
      </p:pic>
      <p:pic>
        <p:nvPicPr>
          <p:cNvPr id="2" name="Изображение 1" descr="фотосессия 0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240000">
            <a:off x="227330" y="3488690"/>
            <a:ext cx="4698365" cy="3132455"/>
          </a:xfrm>
          <a:prstGeom prst="rect">
            <a:avLst/>
          </a:prstGeom>
          <a:ln w="57150" cap="sq" cmpd="sng">
            <a:solidFill>
              <a:srgbClr val="00B050"/>
            </a:solidFill>
            <a:prstDash val="sysDot"/>
          </a:ln>
        </p:spPr>
      </p:pic>
      <p:pic>
        <p:nvPicPr>
          <p:cNvPr id="3" name="Изображение 2" descr="фотосессия 0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240000">
            <a:off x="271780" y="448945"/>
            <a:ext cx="4241800" cy="2828290"/>
          </a:xfrm>
          <a:prstGeom prst="rect">
            <a:avLst/>
          </a:prstGeom>
          <a:ln w="57150" cmpd="sng">
            <a:solidFill>
              <a:srgbClr val="00B050"/>
            </a:solidFill>
            <a:prstDash val="sysDot"/>
          </a:ln>
        </p:spPr>
      </p:pic>
      <p:pic>
        <p:nvPicPr>
          <p:cNvPr id="7" name="Изображение 6" descr="фотосессия 0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40000">
            <a:off x="4720590" y="399415"/>
            <a:ext cx="4230370" cy="2820670"/>
          </a:xfrm>
          <a:prstGeom prst="rect">
            <a:avLst/>
          </a:prstGeom>
          <a:ln w="57150" cmpd="sng">
            <a:solidFill>
              <a:srgbClr val="00B050"/>
            </a:solidFill>
            <a:prstDash val="sysDot"/>
          </a:ln>
        </p:spPr>
      </p:pic>
      <p:sp>
        <p:nvSpPr>
          <p:cNvPr id="8" name="Текстовое поле 7"/>
          <p:cNvSpPr txBox="1"/>
          <p:nvPr/>
        </p:nvSpPr>
        <p:spPr>
          <a:xfrm>
            <a:off x="5467985" y="3611880"/>
            <a:ext cx="3494405" cy="2584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Банька нас встречает жаром,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Насладимся этим всласть.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Пожеланье с лёгким паром —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Постараясь оправдать.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Пар густой стоит в парилке,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Пахнет мятой и отваром.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Хлещут веником по спинке,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пожеланьем – с лёгким паром</a:t>
            </a:r>
            <a:r>
              <a:rPr lang="ru-RU" altLang="en-US"/>
              <a:t>.</a:t>
            </a:r>
            <a:endParaRPr lang="ru-RU" alt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608638" y="6028055"/>
            <a:ext cx="321246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Ново</a:t>
            </a:r>
            <a:r>
              <a:rPr lang="ru-RU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годнее </a:t>
            </a:r>
            <a:endParaRPr lang="ru-RU" altLang="en-US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2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развлечение «Банька»</a:t>
            </a:r>
            <a:endParaRPr lang="ru-RU" altLang="en-US" sz="2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3618865" y="639254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-11430"/>
            <a:ext cx="9156700" cy="6869430"/>
          </a:xfrm>
          <a:prstGeom prst="rect">
            <a:avLst/>
          </a:prstGeom>
        </p:spPr>
      </p:pic>
      <p:pic>
        <p:nvPicPr>
          <p:cNvPr id="2" name="Изображение 1" descr="фотосессия 26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595" y="316230"/>
            <a:ext cx="4707890" cy="3138805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3" name="Изображение 2" descr="фотосессия 26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595" y="3646170"/>
            <a:ext cx="4515485" cy="3010535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pic>
        <p:nvPicPr>
          <p:cNvPr id="5" name="Изображение 4" descr="фотосессия 26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21240000">
            <a:off x="4681855" y="2579370"/>
            <a:ext cx="3969385" cy="2646680"/>
          </a:xfrm>
          <a:prstGeom prst="rect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</p:pic>
      <p:sp>
        <p:nvSpPr>
          <p:cNvPr id="6" name="Текстовое поле 5"/>
          <p:cNvSpPr txBox="1"/>
          <p:nvPr/>
        </p:nvSpPr>
        <p:spPr>
          <a:xfrm>
            <a:off x="5271135" y="375285"/>
            <a:ext cx="3611245" cy="175323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ru-RU" altLang="en-US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Мороз – волшебник!</a:t>
            </a:r>
            <a:endParaRPr lang="ru-RU" altLang="en-US" b="1" i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Это видно сразу:</a:t>
            </a:r>
            <a:endParaRPr lang="ru-RU" altLang="en-US" b="1" i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Я свой альбом еще не открывал,</a:t>
            </a:r>
            <a:endParaRPr lang="ru-RU" altLang="en-US" b="1" i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А он уже</a:t>
            </a:r>
            <a:endParaRPr lang="ru-RU" altLang="en-US" b="1" i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Без кисточек, без красок</a:t>
            </a:r>
            <a:endParaRPr lang="ru-RU" altLang="en-US" b="1" i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Все окна за ночь нам разрисовал!</a:t>
            </a:r>
            <a:endParaRPr lang="ru-RU" altLang="en-US" b="1" i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455920" y="5449570"/>
            <a:ext cx="3131820" cy="95313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ru-RU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Выставка </a:t>
            </a:r>
            <a:endParaRPr lang="ru-RU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творческих работ</a:t>
            </a:r>
            <a:endParaRPr lang="ru-RU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914140" y="640270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" y="-5715"/>
            <a:ext cx="9156700" cy="6869430"/>
          </a:xfrm>
          <a:prstGeom prst="rect">
            <a:avLst/>
          </a:prstGeom>
        </p:spPr>
      </p:pic>
      <p:pic>
        <p:nvPicPr>
          <p:cNvPr id="2" name="Изображение 1" descr="фотосессия 26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07975" y="1153160"/>
            <a:ext cx="8476615" cy="4345305"/>
          </a:xfrm>
          <a:prstGeom prst="rect">
            <a:avLst/>
          </a:prstGeom>
          <a:solidFill>
            <a:srgbClr val="7030A0"/>
          </a:solidFill>
          <a:ln w="53975">
            <a:solidFill>
              <a:srgbClr val="7030A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611755" y="281305"/>
            <a:ext cx="386842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Настенная живопись</a:t>
            </a:r>
            <a:endParaRPr lang="ru-RU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133918" y="5833745"/>
            <a:ext cx="4984115" cy="70675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40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«Сказочная деревня»</a:t>
            </a:r>
            <a:endParaRPr lang="ru-RU" altLang="en-US" sz="40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3763010" y="642810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-11430"/>
            <a:ext cx="9156700" cy="6869430"/>
          </a:xfrm>
          <a:prstGeom prst="rect">
            <a:avLst/>
          </a:prstGeom>
        </p:spPr>
      </p:pic>
      <p:pic>
        <p:nvPicPr>
          <p:cNvPr id="2" name="Изображение 1" descr="фотосессия 26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260" y="781685"/>
            <a:ext cx="8289290" cy="5526405"/>
          </a:xfrm>
          <a:prstGeom prst="rect">
            <a:avLst/>
          </a:prstGeom>
          <a:solidFill>
            <a:srgbClr val="7030A0"/>
          </a:solidFill>
          <a:ln w="50800">
            <a:solidFill>
              <a:srgbClr val="7030A0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2400618" y="20320"/>
            <a:ext cx="402145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Творческие работы</a:t>
            </a:r>
            <a:endParaRPr lang="ru-RU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5" name="Текстовое поле 4"/>
          <p:cNvSpPr txBox="1"/>
          <p:nvPr/>
        </p:nvSpPr>
        <p:spPr>
          <a:xfrm>
            <a:off x="3770630" y="640969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" y="-5715"/>
            <a:ext cx="9156700" cy="6869430"/>
          </a:xfrm>
          <a:prstGeom prst="rect">
            <a:avLst/>
          </a:prstGeom>
        </p:spPr>
      </p:pic>
      <p:pic>
        <p:nvPicPr>
          <p:cNvPr id="2" name="Изображение 1" descr="фотосессия 26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430" y="105410"/>
            <a:ext cx="7091045" cy="4727575"/>
          </a:xfrm>
          <a:prstGeom prst="rect">
            <a:avLst/>
          </a:prstGeom>
          <a:solidFill>
            <a:srgbClr val="7030A0"/>
          </a:solidFill>
          <a:ln w="50800">
            <a:solidFill>
              <a:srgbClr val="00B0F0"/>
            </a:solidFill>
          </a:ln>
        </p:spPr>
      </p:pic>
      <p:pic>
        <p:nvPicPr>
          <p:cNvPr id="3" name="Изображение 2" descr="фотосессия 27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2670" y="4251325"/>
            <a:ext cx="3729355" cy="2486025"/>
          </a:xfrm>
          <a:prstGeom prst="rect">
            <a:avLst/>
          </a:prstGeom>
          <a:solidFill>
            <a:srgbClr val="7030A0"/>
          </a:solidFill>
          <a:ln w="50800">
            <a:solidFill>
              <a:srgbClr val="00B0F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338138" y="5449570"/>
            <a:ext cx="4032885" cy="64516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Новогодний уголок</a:t>
            </a:r>
            <a:endParaRPr lang="ru-RU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6" name="Изображение 5" descr="unnamed (1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88305" y="182245"/>
            <a:ext cx="2458085" cy="3723640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3426460" y="6365875"/>
            <a:ext cx="1806575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-11430"/>
            <a:ext cx="9156700" cy="6869430"/>
          </a:xfrm>
          <a:prstGeom prst="rect">
            <a:avLst/>
          </a:prstGeom>
        </p:spPr>
      </p:pic>
      <p:pic>
        <p:nvPicPr>
          <p:cNvPr id="2" name="Изображение 1" descr="фотосессия 28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995" y="3008630"/>
            <a:ext cx="5578475" cy="3719195"/>
          </a:xfrm>
          <a:prstGeom prst="rect">
            <a:avLst/>
          </a:prstGeom>
          <a:solidFill>
            <a:srgbClr val="7030A0"/>
          </a:solidFill>
          <a:ln w="50800">
            <a:solidFill>
              <a:srgbClr val="FB9E13"/>
            </a:solidFill>
          </a:ln>
        </p:spPr>
      </p:pic>
      <p:pic>
        <p:nvPicPr>
          <p:cNvPr id="3" name="Изображение 2" descr="фотосессия 27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7620" y="102870"/>
            <a:ext cx="5148580" cy="3432810"/>
          </a:xfrm>
          <a:prstGeom prst="rect">
            <a:avLst/>
          </a:prstGeom>
          <a:solidFill>
            <a:srgbClr val="7030A0"/>
          </a:solidFill>
          <a:ln w="50800">
            <a:solidFill>
              <a:srgbClr val="FB9E13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140970" y="1005840"/>
            <a:ext cx="3622040" cy="10763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Новый год для</a:t>
            </a:r>
            <a:endParaRPr lang="ru-RU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детей сотрудников</a:t>
            </a:r>
            <a:endParaRPr lang="ru-RU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5977255" y="3984625"/>
            <a:ext cx="3091180" cy="230695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Снег да снежные узоры,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поле вьюга, разговоры,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пять часов уж тьма.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День — коньки, снежки, салазки,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Вечер — бабушкины сказки, —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Вот она — зима!..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5977255" y="635952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-11430"/>
            <a:ext cx="9156700" cy="6869430"/>
          </a:xfrm>
          <a:prstGeom prst="rect">
            <a:avLst/>
          </a:prstGeom>
        </p:spPr>
      </p:pic>
      <p:pic>
        <p:nvPicPr>
          <p:cNvPr id="2" name="Изображение 1" descr="фотосессия 28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115" y="162560"/>
            <a:ext cx="4819015" cy="3212465"/>
          </a:xfrm>
          <a:prstGeom prst="rect">
            <a:avLst/>
          </a:prstGeom>
          <a:solidFill>
            <a:srgbClr val="7030A0"/>
          </a:solidFill>
          <a:ln w="50800">
            <a:solidFill>
              <a:srgbClr val="FB9E13"/>
            </a:solidFill>
          </a:ln>
        </p:spPr>
      </p:pic>
      <p:pic>
        <p:nvPicPr>
          <p:cNvPr id="3" name="Изображение 2" descr="фотосессия 28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005" y="3151505"/>
            <a:ext cx="4693285" cy="3129280"/>
          </a:xfrm>
          <a:prstGeom prst="rect">
            <a:avLst/>
          </a:prstGeom>
          <a:solidFill>
            <a:srgbClr val="7030A0"/>
          </a:solidFill>
          <a:ln w="50800">
            <a:solidFill>
              <a:srgbClr val="FB9E13"/>
            </a:solidFill>
          </a:ln>
        </p:spPr>
      </p:pic>
      <p:pic>
        <p:nvPicPr>
          <p:cNvPr id="5" name="Изображение 4" descr="фотосессия 29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5895" y="3679190"/>
            <a:ext cx="4371975" cy="2914650"/>
          </a:xfrm>
          <a:prstGeom prst="rect">
            <a:avLst/>
          </a:prstGeom>
          <a:solidFill>
            <a:srgbClr val="7030A0"/>
          </a:solidFill>
          <a:ln w="50800">
            <a:solidFill>
              <a:srgbClr val="FB9E13"/>
            </a:solidFill>
          </a:ln>
        </p:spPr>
      </p:pic>
      <p:pic>
        <p:nvPicPr>
          <p:cNvPr id="7" name="Изображение 6" descr="8da0984e-bfa2-4aa4-8ace-c4258bf42aa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04130" y="377190"/>
            <a:ext cx="4123690" cy="2577465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4547870" y="641858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-11430"/>
            <a:ext cx="9156700" cy="686943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3580765" y="6428105"/>
            <a:ext cx="1967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  <p:pic>
        <p:nvPicPr>
          <p:cNvPr id="3" name="Изображение 2" descr="IMG-20200226-WA000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95" y="2900045"/>
            <a:ext cx="6000750" cy="337566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pic>
        <p:nvPicPr>
          <p:cNvPr id="6" name="Изображение 5" descr="IMG-20200226-WA00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28085" y="331470"/>
            <a:ext cx="5194300" cy="2922270"/>
          </a:xfrm>
          <a:prstGeom prst="rect">
            <a:avLst/>
          </a:prstGeom>
          <a:ln w="57150">
            <a:solidFill>
              <a:schemeClr val="accent1"/>
            </a:solidFill>
          </a:ln>
        </p:spPr>
      </p:pic>
      <p:sp>
        <p:nvSpPr>
          <p:cNvPr id="7" name="Прямоугольник 6"/>
          <p:cNvSpPr/>
          <p:nvPr/>
        </p:nvSpPr>
        <p:spPr>
          <a:xfrm rot="20160000">
            <a:off x="185103" y="1167130"/>
            <a:ext cx="4285615" cy="82994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4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Т</a:t>
            </a:r>
            <a:r>
              <a:rPr lang="ru-RU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еатральная неделя</a:t>
            </a:r>
            <a:endParaRPr lang="ru-RU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463983" y="4045585"/>
            <a:ext cx="2458085" cy="212280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«Четыре</a:t>
            </a:r>
            <a:endParaRPr lang="ru-RU" altLang="en-US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времени</a:t>
            </a:r>
            <a:endParaRPr lang="ru-RU" altLang="en-US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44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года» </a:t>
            </a:r>
            <a:endParaRPr lang="ru-RU" altLang="en-US" sz="44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9" name="Изображение 8" descr="unnamed (2)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62070" y="2504440"/>
            <a:ext cx="1964690" cy="196469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-11430"/>
            <a:ext cx="9156700" cy="686943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4323080" y="639191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  <p:pic>
        <p:nvPicPr>
          <p:cNvPr id="3" name="Изображение 2" descr="фотосессия 00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361950" y="116840"/>
            <a:ext cx="3961130" cy="3426460"/>
          </a:xfrm>
          <a:prstGeom prst="round2DiagRect">
            <a:avLst/>
          </a:prstGeom>
          <a:ln w="69850" cmpd="thickThin">
            <a:solidFill>
              <a:srgbClr val="401BC0"/>
            </a:solidFill>
            <a:prstDash val="solid"/>
          </a:ln>
        </p:spPr>
      </p:pic>
      <p:pic>
        <p:nvPicPr>
          <p:cNvPr id="5" name="Изображение 4" descr="фотосессия 00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578985" y="2404110"/>
            <a:ext cx="4222750" cy="3100705"/>
          </a:xfrm>
          <a:prstGeom prst="round2DiagRect">
            <a:avLst/>
          </a:prstGeom>
          <a:ln w="69850" cmpd="thickThin">
            <a:solidFill>
              <a:srgbClr val="401BC0"/>
            </a:solidFill>
            <a:prstDash val="solid"/>
          </a:ln>
        </p:spPr>
      </p:pic>
      <p:pic>
        <p:nvPicPr>
          <p:cNvPr id="6" name="Изображение 5" descr="фотосессия 00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13665" y="3757295"/>
            <a:ext cx="4027805" cy="3002915"/>
          </a:xfrm>
          <a:prstGeom prst="round2DiagRect">
            <a:avLst/>
          </a:prstGeom>
          <a:ln w="69850" cmpd="thickThin">
            <a:solidFill>
              <a:srgbClr val="401BC0"/>
            </a:solidFill>
            <a:prstDash val="solid"/>
          </a:ln>
        </p:spPr>
      </p:pic>
      <p:sp>
        <p:nvSpPr>
          <p:cNvPr id="7" name="Прямоугольник 6"/>
          <p:cNvSpPr/>
          <p:nvPr/>
        </p:nvSpPr>
        <p:spPr>
          <a:xfrm>
            <a:off x="5272405" y="200660"/>
            <a:ext cx="2835910" cy="17532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Детские</a:t>
            </a:r>
            <a:endParaRPr lang="ru-RU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театральные</a:t>
            </a:r>
            <a:endParaRPr lang="ru-RU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постановки</a:t>
            </a:r>
            <a:endParaRPr lang="ru-RU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074093" y="5619115"/>
            <a:ext cx="2727325" cy="107632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«Под грибом»</a:t>
            </a:r>
            <a:endParaRPr lang="ru-RU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«Руковичка»</a:t>
            </a:r>
            <a:endParaRPr lang="ru-RU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220403" y="116840"/>
            <a:ext cx="1665605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7 группа</a:t>
            </a:r>
            <a:endParaRPr lang="ru-RU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-11430"/>
            <a:ext cx="9156700" cy="686943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3806825" y="634746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  <p:pic>
        <p:nvPicPr>
          <p:cNvPr id="2" name="Изображение 1" descr="фотосессия 0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520" y="3465195"/>
            <a:ext cx="4323715" cy="2882265"/>
          </a:xfrm>
          <a:prstGeom prst="rect">
            <a:avLst/>
          </a:prstGeom>
          <a:ln w="50800" cmpd="sng">
            <a:solidFill>
              <a:srgbClr val="92D050"/>
            </a:solidFill>
          </a:ln>
        </p:spPr>
      </p:pic>
      <p:pic>
        <p:nvPicPr>
          <p:cNvPr id="3" name="Изображение 2" descr="фотосессия 0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9885" y="271145"/>
            <a:ext cx="4301490" cy="2867660"/>
          </a:xfrm>
          <a:prstGeom prst="rect">
            <a:avLst/>
          </a:prstGeom>
          <a:ln w="50800" cmpd="sng">
            <a:solidFill>
              <a:srgbClr val="92D050"/>
            </a:solidFill>
          </a:ln>
        </p:spPr>
      </p:pic>
      <p:sp>
        <p:nvSpPr>
          <p:cNvPr id="5" name="Прямоугольник 4"/>
          <p:cNvSpPr/>
          <p:nvPr/>
        </p:nvSpPr>
        <p:spPr>
          <a:xfrm>
            <a:off x="4928235" y="181610"/>
            <a:ext cx="3964940" cy="28613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Ста</a:t>
            </a:r>
            <a:r>
              <a:rPr lang="ru-RU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жировочная</a:t>
            </a:r>
            <a:endParaRPr lang="ru-RU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 площадка</a:t>
            </a:r>
            <a:endParaRPr lang="ru-RU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«Познавательно- </a:t>
            </a:r>
            <a:endParaRPr lang="ru-RU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исследовательская </a:t>
            </a:r>
            <a:endParaRPr lang="ru-RU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36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деятельность»</a:t>
            </a:r>
            <a:endParaRPr lang="ru-RU" altLang="en-US" sz="36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Изображение 6" descr="hello_html_52f2060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1915" y="3132455"/>
            <a:ext cx="3876040" cy="3387725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" y="-5715"/>
            <a:ext cx="9156700" cy="686943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942340" y="564515"/>
            <a:ext cx="7072630" cy="107632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Из нашей газеты вы узнаете </a:t>
            </a:r>
            <a:endParaRPr lang="ru-RU" sz="32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kern="10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как проходили:</a:t>
            </a:r>
            <a:endParaRPr lang="ru-RU" altLang="en-US" sz="3200" b="1" kern="1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280795" y="2092325"/>
            <a:ext cx="711835" cy="1168400"/>
          </a:xfrm>
          <a:prstGeom prst="rect">
            <a:avLst/>
          </a:prstGeom>
          <a:noFill/>
        </p:spPr>
        <p:txBody>
          <a:bodyPr wrap="none" rtlCol="0">
            <a:spAutoFit/>
          </a:bodyPr>
          <a:p>
            <a:pPr indent="528955" algn="l">
              <a:lnSpc>
                <a:spcPct val="150000"/>
              </a:lnSpc>
              <a:buFontTx/>
              <a:buChar char="•"/>
            </a:pPr>
            <a:endParaRPr lang="ru-RU" altLang="ru-RU" sz="2800" b="1" dirty="0">
              <a:solidFill>
                <a:srgbClr val="003399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sz="2800"/>
          </a:p>
        </p:txBody>
      </p:sp>
      <p:sp>
        <p:nvSpPr>
          <p:cNvPr id="5" name="Прямоугольник 4"/>
          <p:cNvSpPr/>
          <p:nvPr/>
        </p:nvSpPr>
        <p:spPr>
          <a:xfrm>
            <a:off x="1401445" y="2158365"/>
            <a:ext cx="7079615" cy="2861310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indent="528955" algn="l">
              <a:lnSpc>
                <a:spcPct val="150000"/>
              </a:lnSpc>
              <a:buFontTx/>
              <a:buChar char="•"/>
            </a:pPr>
            <a:r>
              <a:rPr lang="ru-RU" alt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Новогодние праздники в детском саду;</a:t>
            </a:r>
            <a:endParaRPr lang="ru-RU" alt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528955" algn="l">
              <a:lnSpc>
                <a:spcPct val="150000"/>
              </a:lnSpc>
              <a:buFontTx/>
              <a:buChar char="•"/>
            </a:pPr>
            <a:r>
              <a:rPr lang="ru-RU" alt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Новогоднее развлечение «Новый год на воде»;</a:t>
            </a:r>
            <a:endParaRPr lang="ru-RU" alt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indent="528955" algn="l">
              <a:lnSpc>
                <a:spcPct val="150000"/>
              </a:lnSpc>
              <a:buFontTx/>
              <a:buChar char="•"/>
            </a:pPr>
            <a:r>
              <a:rPr lang="ru-RU" alt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Новогоднее развлечение «Банька»;</a:t>
            </a:r>
            <a:endParaRPr lang="ru-RU" alt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28955" algn="l">
              <a:lnSpc>
                <a:spcPct val="150000"/>
              </a:lnSpc>
              <a:buFontTx/>
              <a:buChar char="•"/>
            </a:pPr>
            <a:r>
              <a:rPr lang="ru-RU" alt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Выставки творческих работ;</a:t>
            </a:r>
            <a:endParaRPr lang="ru-RU" alt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528955" algn="l">
              <a:lnSpc>
                <a:spcPct val="150000"/>
              </a:lnSpc>
              <a:buFontTx/>
              <a:buChar char="•"/>
            </a:pPr>
            <a:r>
              <a:rPr lang="ru-RU" altLang="ru-RU" sz="24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Театральная неделя;</a:t>
            </a:r>
            <a:endParaRPr lang="ru-RU" altLang="ru-RU" sz="2400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sp>
        <p:nvSpPr>
          <p:cNvPr id="6" name="Текстовое поле 5"/>
          <p:cNvSpPr txBox="1"/>
          <p:nvPr/>
        </p:nvSpPr>
        <p:spPr>
          <a:xfrm>
            <a:off x="78105" y="642810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" y="-5715"/>
            <a:ext cx="9156700" cy="686943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3806825" y="634746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  <p:pic>
        <p:nvPicPr>
          <p:cNvPr id="2" name="Изображение 1" descr="фотосессия 0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320" y="299720"/>
            <a:ext cx="4248785" cy="2833370"/>
          </a:xfrm>
          <a:prstGeom prst="rect">
            <a:avLst/>
          </a:prstGeom>
          <a:ln w="50800">
            <a:solidFill>
              <a:srgbClr val="92D050"/>
            </a:solidFill>
          </a:ln>
        </p:spPr>
      </p:pic>
      <p:pic>
        <p:nvPicPr>
          <p:cNvPr id="3" name="Изображение 2" descr="фотосессия 018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95350" y="3490595"/>
            <a:ext cx="5737225" cy="3153410"/>
          </a:xfrm>
          <a:prstGeom prst="rect">
            <a:avLst/>
          </a:prstGeom>
          <a:ln w="50800">
            <a:solidFill>
              <a:srgbClr val="92D050"/>
            </a:solidFill>
          </a:ln>
        </p:spPr>
      </p:pic>
      <p:pic>
        <p:nvPicPr>
          <p:cNvPr id="5" name="Изображение 4" descr="фотосессия 02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4785360" y="283210"/>
            <a:ext cx="3977005" cy="2849880"/>
          </a:xfrm>
          <a:prstGeom prst="rect">
            <a:avLst/>
          </a:prstGeom>
          <a:ln w="50800">
            <a:solidFill>
              <a:srgbClr val="92D050"/>
            </a:solidFill>
          </a:ln>
        </p:spPr>
      </p:pic>
      <p:pic>
        <p:nvPicPr>
          <p:cNvPr id="7" name="Изображение 6" descr="hello_html_27063b8d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858635" y="3770630"/>
            <a:ext cx="1903730" cy="274701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-11430"/>
            <a:ext cx="9156700" cy="6869430"/>
          </a:xfrm>
          <a:prstGeom prst="rect">
            <a:avLst/>
          </a:prstGeom>
        </p:spPr>
      </p:pic>
      <p:sp>
        <p:nvSpPr>
          <p:cNvPr id="6" name="Текстовое поле 5"/>
          <p:cNvSpPr txBox="1"/>
          <p:nvPr/>
        </p:nvSpPr>
        <p:spPr>
          <a:xfrm>
            <a:off x="3806825" y="634746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  <p:pic>
        <p:nvPicPr>
          <p:cNvPr id="2" name="Изображение 1" descr="фотосессия 0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870" y="3373120"/>
            <a:ext cx="4067175" cy="2711450"/>
          </a:xfrm>
          <a:prstGeom prst="rect">
            <a:avLst/>
          </a:prstGeom>
          <a:ln w="50800">
            <a:solidFill>
              <a:srgbClr val="92D050"/>
            </a:solidFill>
          </a:ln>
        </p:spPr>
      </p:pic>
      <p:pic>
        <p:nvPicPr>
          <p:cNvPr id="3" name="Изображение 2" descr="фотосессия 03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003165" y="181610"/>
            <a:ext cx="3418205" cy="3054985"/>
          </a:xfrm>
          <a:prstGeom prst="rect">
            <a:avLst/>
          </a:prstGeom>
          <a:ln w="50800">
            <a:solidFill>
              <a:srgbClr val="92D050"/>
            </a:solidFill>
          </a:ln>
        </p:spPr>
      </p:pic>
      <p:pic>
        <p:nvPicPr>
          <p:cNvPr id="5" name="Изображение 4" descr="фотосессия 03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6235" y="278765"/>
            <a:ext cx="4067810" cy="2712085"/>
          </a:xfrm>
          <a:prstGeom prst="rect">
            <a:avLst/>
          </a:prstGeom>
          <a:ln w="50800">
            <a:solidFill>
              <a:srgbClr val="92D050"/>
            </a:solidFill>
          </a:ln>
        </p:spPr>
      </p:pic>
      <p:pic>
        <p:nvPicPr>
          <p:cNvPr id="7" name="Изображение 6" descr="фотосессия 03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72025" y="3504565"/>
            <a:ext cx="4003675" cy="2669540"/>
          </a:xfrm>
          <a:prstGeom prst="rect">
            <a:avLst/>
          </a:prstGeom>
          <a:ln w="50800">
            <a:solidFill>
              <a:srgbClr val="92D050"/>
            </a:solidFill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" y="-5715"/>
            <a:ext cx="9156700" cy="6869430"/>
          </a:xfrm>
          <a:prstGeom prst="rect">
            <a:avLst/>
          </a:prstGeom>
        </p:spPr>
      </p:pic>
      <p:pic>
        <p:nvPicPr>
          <p:cNvPr id="2" name="Изображение 1" descr="фотосессия 30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580" y="210185"/>
            <a:ext cx="4464685" cy="297688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rgbClr val="BB313E"/>
            </a:solidFill>
          </a:ln>
        </p:spPr>
      </p:pic>
      <p:pic>
        <p:nvPicPr>
          <p:cNvPr id="3" name="Изображение 2" descr="фотосессия 29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5580" y="3613150"/>
            <a:ext cx="4255770" cy="28378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rgbClr val="BB313E"/>
            </a:solidFill>
          </a:ln>
        </p:spPr>
      </p:pic>
      <p:pic>
        <p:nvPicPr>
          <p:cNvPr id="5" name="Изображение 4" descr="фотосессия 3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45355" y="3625215"/>
            <a:ext cx="4236720" cy="28257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 w="50800">
            <a:solidFill>
              <a:srgbClr val="BB313E"/>
            </a:solidFill>
          </a:ln>
        </p:spPr>
      </p:pic>
      <p:sp>
        <p:nvSpPr>
          <p:cNvPr id="6" name="Прямоугольник 5"/>
          <p:cNvSpPr/>
          <p:nvPr/>
        </p:nvSpPr>
        <p:spPr>
          <a:xfrm>
            <a:off x="5695950" y="585470"/>
            <a:ext cx="2795270" cy="1076325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ru-RU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Мастер-класс </a:t>
            </a:r>
            <a:endParaRPr lang="ru-RU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32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«Маска»</a:t>
            </a:r>
            <a:endParaRPr lang="ru-RU" altLang="en-US" sz="32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pic>
        <p:nvPicPr>
          <p:cNvPr id="7" name="Изображение 6" descr="carnival_mask_PNG1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480000">
            <a:off x="4389755" y="982345"/>
            <a:ext cx="3517900" cy="353949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3708400" y="645096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-11430"/>
            <a:ext cx="9156700" cy="6869430"/>
          </a:xfrm>
          <a:prstGeom prst="rect">
            <a:avLst/>
          </a:prstGeom>
        </p:spPr>
      </p:pic>
      <p:sp>
        <p:nvSpPr>
          <p:cNvPr id="2" name="Текстовое поле 1"/>
          <p:cNvSpPr txBox="1"/>
          <p:nvPr/>
        </p:nvSpPr>
        <p:spPr>
          <a:xfrm>
            <a:off x="71755" y="5828665"/>
            <a:ext cx="5129530" cy="64516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anose="02000503020000020003" pitchFamily="2" charset="0"/>
                <a:sym typeface="+mn-ea"/>
              </a:rPr>
              <a:t>Составители: педагог- психолог  Семенюк С.П., </a:t>
            </a:r>
            <a:endParaRPr lang="ru-RU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venture" panose="02000503020000020003" pitchFamily="2" charset="0"/>
              <a:sym typeface="+mn-ea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venture" panose="02000503020000020003" pitchFamily="2" charset="0"/>
                <a:sym typeface="+mn-ea"/>
              </a:rPr>
              <a:t> старший воспитатель Лахтина О.В., </a:t>
            </a:r>
            <a:endParaRPr lang="ru-RU" altLang="en-US"/>
          </a:p>
        </p:txBody>
      </p:sp>
      <p:sp>
        <p:nvSpPr>
          <p:cNvPr id="3" name="Текстовое поле 2"/>
          <p:cNvSpPr txBox="1"/>
          <p:nvPr/>
        </p:nvSpPr>
        <p:spPr>
          <a:xfrm>
            <a:off x="1134745" y="27305"/>
            <a:ext cx="3522980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r>
              <a:rPr lang="ru-RU" b="1" cap="all" dirty="0"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sym typeface="+mn-ea"/>
              </a:rPr>
              <a:t>До  следующих встреч…</a:t>
            </a:r>
            <a:endParaRPr lang="ru-RU" b="1" cap="all" dirty="0"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  <a:latin typeface="+mn-lt"/>
            </a:endParaRPr>
          </a:p>
          <a:p>
            <a:endParaRPr lang="ru-RU" altLang="en-US"/>
          </a:p>
        </p:txBody>
      </p:sp>
      <p:sp>
        <p:nvSpPr>
          <p:cNvPr id="5" name="Прямоугольник 4"/>
          <p:cNvSpPr/>
          <p:nvPr/>
        </p:nvSpPr>
        <p:spPr>
          <a:xfrm>
            <a:off x="236855" y="335280"/>
            <a:ext cx="4964430" cy="58356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sz="3200" b="1" cap="all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  <a:sym typeface="+mn-ea"/>
              </a:rPr>
              <a:t>До  следующих встреч…</a:t>
            </a:r>
            <a:endParaRPr lang="ru-RU" altLang="en-US" sz="3200" b="1" cap="all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  <a:sym typeface="+mn-ea"/>
            </a:endParaRPr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580000">
            <a:off x="4227195" y="734060"/>
            <a:ext cx="4353560" cy="4557395"/>
          </a:xfrm>
          <a:prstGeom prst="rect">
            <a:avLst/>
          </a:prstGeom>
        </p:spPr>
      </p:pic>
      <p:sp>
        <p:nvSpPr>
          <p:cNvPr id="7" name="Текстовое поле 6"/>
          <p:cNvSpPr txBox="1"/>
          <p:nvPr/>
        </p:nvSpPr>
        <p:spPr>
          <a:xfrm>
            <a:off x="5443220" y="641032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" y="-5715"/>
            <a:ext cx="9156700" cy="6869430"/>
          </a:xfrm>
          <a:prstGeom prst="rect">
            <a:avLst/>
          </a:prstGeom>
        </p:spPr>
      </p:pic>
      <p:pic>
        <p:nvPicPr>
          <p:cNvPr id="3" name="Изображение 2" descr="фотосессия 10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45" y="3062605"/>
            <a:ext cx="5552440" cy="3701415"/>
          </a:xfrm>
          <a:prstGeom prst="rect">
            <a:avLst/>
          </a:prstGeom>
          <a:effectLst>
            <a:softEdge rad="317500"/>
          </a:effectLst>
        </p:spPr>
      </p:pic>
      <p:pic>
        <p:nvPicPr>
          <p:cNvPr id="5" name="Изображение 4" descr="фотосессия 1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0960" y="179070"/>
            <a:ext cx="5104765" cy="3403600"/>
          </a:xfrm>
          <a:prstGeom prst="rect">
            <a:avLst/>
          </a:prstGeom>
          <a:effectLst>
            <a:softEdge rad="317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06705" y="638810"/>
            <a:ext cx="3387090" cy="1322070"/>
          </a:xfrm>
          <a:prstGeom prst="rect">
            <a:avLst/>
          </a:prstGeom>
          <a:noFill/>
          <a:ln>
            <a:noFill/>
          </a:ln>
        </p:spPr>
        <p:txBody>
          <a:bodyPr wrap="square" rtlCol="0" anchor="t">
            <a:spAutoFit/>
          </a:bodyPr>
          <a:p>
            <a:pPr algn="ctr"/>
            <a:r>
              <a:rPr lang="ru-RU" altLang="en-US" sz="4000" b="1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Новогодние </a:t>
            </a:r>
            <a:endParaRPr lang="ru-RU" altLang="en-US" sz="4000" b="1" i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4000" b="1" i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праздники</a:t>
            </a:r>
            <a:endParaRPr lang="ru-RU" altLang="en-US" sz="4000" b="1" i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5658485" y="3802380"/>
            <a:ext cx="3241040" cy="286131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ru-RU" altLang="en-US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Зимние месяцы, сильный мороз,</a:t>
            </a:r>
            <a:endParaRPr lang="ru-RU" altLang="en-US" b="1" i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Кто-то теплее кутает нос,</a:t>
            </a:r>
            <a:endParaRPr lang="ru-RU" altLang="en-US" b="1" i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Праздников славных это пора,</a:t>
            </a:r>
            <a:endParaRPr lang="ru-RU" altLang="en-US" b="1" i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приближается новый, ура!</a:t>
            </a:r>
            <a:endParaRPr lang="ru-RU" altLang="en-US" b="1" i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Год приближается. Что он несет?</a:t>
            </a:r>
            <a:endParaRPr lang="ru-RU" altLang="en-US" b="1" i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gradFill>
                  <a:gsLst>
                    <a:gs pos="0">
                      <a:srgbClr val="012D86"/>
                    </a:gs>
                    <a:gs pos="100000">
                      <a:srgbClr val="0E2557"/>
                    </a:gs>
                  </a:gsLst>
                  <a:lin scaled="0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Славных событий и дней хоровод.</a:t>
            </a:r>
            <a:endParaRPr lang="ru-RU" altLang="en-US" b="1" i="1">
              <a:gradFill>
                <a:gsLst>
                  <a:gs pos="0">
                    <a:srgbClr val="012D86"/>
                  </a:gs>
                  <a:gs pos="100000">
                    <a:srgbClr val="0E2557"/>
                  </a:gs>
                </a:gsLst>
                <a:lin scaled="0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Текстовое поле 7"/>
          <p:cNvSpPr txBox="1"/>
          <p:nvPr/>
        </p:nvSpPr>
        <p:spPr>
          <a:xfrm>
            <a:off x="3779520" y="639572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" y="-5715"/>
            <a:ext cx="9156700" cy="6869430"/>
          </a:xfrm>
          <a:prstGeom prst="rect">
            <a:avLst/>
          </a:prstGeom>
        </p:spPr>
      </p:pic>
      <p:pic>
        <p:nvPicPr>
          <p:cNvPr id="2" name="Изображение 1" descr="фотосессия 14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370" y="208280"/>
            <a:ext cx="4621530" cy="3081655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3" name="Изображение 2" descr="фотосессия 10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3815" y="3289935"/>
            <a:ext cx="5071745" cy="3381375"/>
          </a:xfrm>
          <a:prstGeom prst="rect">
            <a:avLst/>
          </a:prstGeom>
          <a:effectLst>
            <a:softEdge rad="152400"/>
          </a:effectLst>
        </p:spPr>
      </p:pic>
      <p:pic>
        <p:nvPicPr>
          <p:cNvPr id="7" name="Изображение 6" descr="unnamed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88255" y="-11430"/>
            <a:ext cx="3065145" cy="4108450"/>
          </a:xfrm>
          <a:prstGeom prst="rect">
            <a:avLst/>
          </a:prstGeom>
        </p:spPr>
      </p:pic>
      <p:sp>
        <p:nvSpPr>
          <p:cNvPr id="8" name="Текстовое поле 7"/>
          <p:cNvSpPr txBox="1"/>
          <p:nvPr/>
        </p:nvSpPr>
        <p:spPr>
          <a:xfrm>
            <a:off x="293370" y="3256280"/>
            <a:ext cx="3170555" cy="341503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Разукрасилась зима: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уборе бахрома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 прозрачных льдинок,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Звездочек-снежинок.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Вся в алмазах, жемчугах,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разноцветных огоньках,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Льет вокруг сиянье,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Шепчет заклинанье: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— Лягте, мягкие снега,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леса и на луга,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Тропы застелите,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Ветви опушите!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Текстовое поле 8"/>
          <p:cNvSpPr txBox="1"/>
          <p:nvPr/>
        </p:nvSpPr>
        <p:spPr>
          <a:xfrm>
            <a:off x="3538855" y="649541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" y="-5715"/>
            <a:ext cx="9156700" cy="6869430"/>
          </a:xfrm>
          <a:prstGeom prst="rect">
            <a:avLst/>
          </a:prstGeom>
        </p:spPr>
      </p:pic>
      <p:pic>
        <p:nvPicPr>
          <p:cNvPr id="5" name="Изображение 4" descr="фотосессия 12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965" y="114935"/>
            <a:ext cx="5141595" cy="3427730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6" name="Изображение 5" descr="фотосессия 16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60800" y="3088640"/>
            <a:ext cx="5149850" cy="3433445"/>
          </a:xfrm>
          <a:prstGeom prst="rect">
            <a:avLst/>
          </a:prstGeom>
          <a:effectLst>
            <a:softEdge rad="165100"/>
          </a:effectLst>
        </p:spPr>
      </p:pic>
      <p:pic>
        <p:nvPicPr>
          <p:cNvPr id="2" name="Изображение 1" descr="59b380a4dadcc15e652e842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3065" y="-5715"/>
            <a:ext cx="2245360" cy="3933190"/>
          </a:xfrm>
          <a:prstGeom prst="rect">
            <a:avLst/>
          </a:prstGeom>
        </p:spPr>
      </p:pic>
      <p:sp>
        <p:nvSpPr>
          <p:cNvPr id="3" name="Текстовое поле 2"/>
          <p:cNvSpPr txBox="1"/>
          <p:nvPr/>
        </p:nvSpPr>
        <p:spPr>
          <a:xfrm>
            <a:off x="860425" y="3710305"/>
            <a:ext cx="2637790" cy="2584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Ты, метелица, чуди,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Хороводы заводи,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Взвейся вихрем белым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поле поседелом!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Спи, земля моя, усни,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Сны волшебные храни: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Жди, в парчу одета,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Нового рассвета!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овое поле 6"/>
          <p:cNvSpPr txBox="1"/>
          <p:nvPr/>
        </p:nvSpPr>
        <p:spPr>
          <a:xfrm>
            <a:off x="3498215" y="649541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-11430"/>
            <a:ext cx="9156700" cy="6869430"/>
          </a:xfrm>
          <a:prstGeom prst="rect">
            <a:avLst/>
          </a:prstGeom>
        </p:spPr>
      </p:pic>
      <p:pic>
        <p:nvPicPr>
          <p:cNvPr id="2" name="Изображение 1" descr="фотосессия 15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85" y="347345"/>
            <a:ext cx="4394835" cy="292989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3" name="Изображение 2" descr="фотосессия 19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84700" y="295275"/>
            <a:ext cx="4435475" cy="295719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Изображение 4" descr="фотосессия 20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00" y="3645535"/>
            <a:ext cx="4394835" cy="293052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Изображение 5" descr="фотосессия 2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175" y="3645535"/>
            <a:ext cx="4577080" cy="305181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7" name="Текстовое поле 6"/>
          <p:cNvSpPr txBox="1"/>
          <p:nvPr/>
        </p:nvSpPr>
        <p:spPr>
          <a:xfrm>
            <a:off x="3708400" y="648970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-11430"/>
            <a:ext cx="9156700" cy="6869430"/>
          </a:xfrm>
          <a:prstGeom prst="rect">
            <a:avLst/>
          </a:prstGeom>
        </p:spPr>
      </p:pic>
      <p:pic>
        <p:nvPicPr>
          <p:cNvPr id="2" name="Изображение 1" descr="фотосессия 22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" y="353695"/>
            <a:ext cx="4330065" cy="28873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5" name="Изображение 4" descr="фотосессия 2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095" y="353695"/>
            <a:ext cx="4385945" cy="292417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6" name="Изображение 5" descr="фотосессия 25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7810" y="3734435"/>
            <a:ext cx="4184015" cy="278955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Изображение 6" descr="фотосессия 09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4230" y="3601720"/>
            <a:ext cx="4382135" cy="2922270"/>
          </a:xfrm>
          <a:prstGeom prst="rect">
            <a:avLst/>
          </a:prstGeom>
          <a:effectLst>
            <a:softEdge rad="127000"/>
          </a:effectLst>
        </p:spPr>
      </p:pic>
      <p:sp>
        <p:nvSpPr>
          <p:cNvPr id="8" name="Текстовое поле 7"/>
          <p:cNvSpPr txBox="1"/>
          <p:nvPr/>
        </p:nvSpPr>
        <p:spPr>
          <a:xfrm>
            <a:off x="3789045" y="648970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6350" y="-5715"/>
            <a:ext cx="9156700" cy="6869430"/>
          </a:xfrm>
          <a:prstGeom prst="rect">
            <a:avLst/>
          </a:prstGeom>
        </p:spPr>
      </p:pic>
      <p:pic>
        <p:nvPicPr>
          <p:cNvPr id="3" name="Изображение 2" descr="фотосессия 03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345" y="111760"/>
            <a:ext cx="4316730" cy="2878455"/>
          </a:xfrm>
          <a:prstGeom prst="rect">
            <a:avLst/>
          </a:prstGeom>
          <a:ln w="57150">
            <a:solidFill>
              <a:srgbClr val="401BC0"/>
            </a:solidFill>
          </a:ln>
        </p:spPr>
      </p:pic>
      <p:pic>
        <p:nvPicPr>
          <p:cNvPr id="6" name="Изображение 5" descr="фотосессия 04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1230" y="173990"/>
            <a:ext cx="4222750" cy="2816225"/>
          </a:xfrm>
          <a:prstGeom prst="rect">
            <a:avLst/>
          </a:prstGeom>
          <a:ln w="57150">
            <a:solidFill>
              <a:srgbClr val="401BC0"/>
            </a:solidFill>
          </a:ln>
        </p:spPr>
      </p:pic>
      <p:pic>
        <p:nvPicPr>
          <p:cNvPr id="7" name="Изображение 6" descr="фотосессия 04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78655" y="3580765"/>
            <a:ext cx="4371340" cy="2914650"/>
          </a:xfrm>
          <a:prstGeom prst="rect">
            <a:avLst/>
          </a:prstGeom>
          <a:ln w="57150">
            <a:solidFill>
              <a:srgbClr val="401BC0"/>
            </a:solidFill>
          </a:ln>
        </p:spPr>
      </p:pic>
      <p:sp>
        <p:nvSpPr>
          <p:cNvPr id="8" name="Текстовое поле 7"/>
          <p:cNvSpPr txBox="1"/>
          <p:nvPr/>
        </p:nvSpPr>
        <p:spPr>
          <a:xfrm>
            <a:off x="450215" y="3580765"/>
            <a:ext cx="3405505" cy="258445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p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окном метель бушует, 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Новый год уж «на носу». 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Радость яростно стартует, 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Славит зимушку - красу.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люблю пургу и холод. 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Мне приятен снегопад. 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 зимой душою молод, 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en-US" b="1" i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воде сегодня рад.</a:t>
            </a:r>
            <a:endParaRPr lang="ru-RU" altLang="en-US" b="1" i="1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20820000">
            <a:off x="2679065" y="2838450"/>
            <a:ext cx="4090670" cy="953135"/>
          </a:xfrm>
          <a:prstGeom prst="rect">
            <a:avLst/>
          </a:prstGeom>
          <a:noFill/>
          <a:ln>
            <a:noFill/>
          </a:ln>
        </p:spPr>
        <p:txBody>
          <a:bodyPr wrap="none" rtlCol="0" anchor="t">
            <a:spAutoFit/>
          </a:bodyPr>
          <a:p>
            <a:pPr algn="ctr"/>
            <a:r>
              <a:rPr lang="ru-RU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Новогоднее развлечение </a:t>
            </a:r>
            <a:endParaRPr lang="ru-RU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  <a:p>
            <a:pPr algn="ctr"/>
            <a:r>
              <a:rPr lang="ru-RU" altLang="en-US" sz="2800" b="1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effectLst/>
              </a:rPr>
              <a:t>«Новый год на воде»</a:t>
            </a:r>
            <a:endParaRPr lang="ru-RU" altLang="en-US" sz="2800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effectLst/>
            </a:endParaRPr>
          </a:p>
        </p:txBody>
      </p:sp>
      <p:sp>
        <p:nvSpPr>
          <p:cNvPr id="10" name="Текстовое поле 9"/>
          <p:cNvSpPr txBox="1"/>
          <p:nvPr/>
        </p:nvSpPr>
        <p:spPr>
          <a:xfrm>
            <a:off x="3708400" y="6495415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-4445" y="-11430"/>
            <a:ext cx="9156700" cy="6869430"/>
          </a:xfrm>
          <a:prstGeom prst="rect">
            <a:avLst/>
          </a:prstGeom>
        </p:spPr>
      </p:pic>
      <p:pic>
        <p:nvPicPr>
          <p:cNvPr id="2" name="Изображение 1" descr="фотосессия 04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80" y="326390"/>
            <a:ext cx="4293235" cy="2863215"/>
          </a:xfrm>
          <a:prstGeom prst="rect">
            <a:avLst/>
          </a:prstGeom>
          <a:ln w="57150">
            <a:solidFill>
              <a:srgbClr val="401BC0"/>
            </a:solidFill>
          </a:ln>
        </p:spPr>
      </p:pic>
      <p:pic>
        <p:nvPicPr>
          <p:cNvPr id="3" name="Изображение 2" descr="фотосессия 05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68520" y="3507740"/>
            <a:ext cx="4429760" cy="2953385"/>
          </a:xfrm>
          <a:prstGeom prst="rect">
            <a:avLst/>
          </a:prstGeom>
          <a:ln w="57150">
            <a:solidFill>
              <a:srgbClr val="401BC0"/>
            </a:solidFill>
          </a:ln>
        </p:spPr>
      </p:pic>
      <p:pic>
        <p:nvPicPr>
          <p:cNvPr id="5" name="Изображение 4" descr="фотосессия 07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8270" y="3506470"/>
            <a:ext cx="4347845" cy="2898775"/>
          </a:xfrm>
          <a:prstGeom prst="rect">
            <a:avLst/>
          </a:prstGeom>
          <a:ln w="57150">
            <a:solidFill>
              <a:srgbClr val="401BC0"/>
            </a:solidFill>
          </a:ln>
        </p:spPr>
      </p:pic>
      <p:pic>
        <p:nvPicPr>
          <p:cNvPr id="6" name="Изображение 5" descr="фотосессия 07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68520" y="276225"/>
            <a:ext cx="4369435" cy="2913380"/>
          </a:xfrm>
          <a:prstGeom prst="rect">
            <a:avLst/>
          </a:prstGeom>
          <a:ln w="57150">
            <a:solidFill>
              <a:srgbClr val="401BC0"/>
            </a:solidFill>
          </a:ln>
        </p:spPr>
      </p:pic>
      <p:sp>
        <p:nvSpPr>
          <p:cNvPr id="7" name="Текстовое поле 6"/>
          <p:cNvSpPr txBox="1"/>
          <p:nvPr/>
        </p:nvSpPr>
        <p:spPr>
          <a:xfrm>
            <a:off x="3636645" y="6489700"/>
            <a:ext cx="1727200" cy="368300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p>
            <a:r>
              <a:rPr lang="en-US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sym typeface="+mn-ea"/>
              </a:rPr>
              <a:t>http://dou-28.ru</a:t>
            </a:r>
            <a:endParaRPr lang="ru-RU" alt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2408</Words>
  <Application>WPS Presentation</Application>
  <PresentationFormat>Widescreen</PresentationFormat>
  <Paragraphs>188</Paragraphs>
  <Slides>23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34" baseType="lpstr">
      <vt:lpstr>Arial</vt:lpstr>
      <vt:lpstr>SimSun</vt:lpstr>
      <vt:lpstr>Wingdings</vt:lpstr>
      <vt:lpstr>Times New Roman</vt:lpstr>
      <vt:lpstr>Calibri</vt:lpstr>
      <vt:lpstr>Microsoft YaHei</vt:lpstr>
      <vt:lpstr/>
      <vt:lpstr>Arial Unicode MS</vt:lpstr>
      <vt:lpstr>Calibri Light</vt:lpstr>
      <vt:lpstr>Adventure</vt:lpstr>
      <vt:lpstr>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WPS Presentation</dc:title>
  <dc:creator/>
  <cp:lastModifiedBy>Вадим и Света</cp:lastModifiedBy>
  <cp:revision>7</cp:revision>
  <dcterms:created xsi:type="dcterms:W3CDTF">2020-02-16T16:22:00Z</dcterms:created>
  <dcterms:modified xsi:type="dcterms:W3CDTF">2020-03-17T01:32:50Z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1049-11.2.0.9169</vt:lpwstr>
  </property>
</Properties>
</file>