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4" r:id="rId5"/>
    <p:sldId id="263" r:id="rId6"/>
    <p:sldId id="257" r:id="rId7"/>
    <p:sldId id="264" r:id="rId8"/>
    <p:sldId id="258" r:id="rId9"/>
    <p:sldId id="265" r:id="rId10"/>
    <p:sldId id="259" r:id="rId11"/>
    <p:sldId id="266" r:id="rId12"/>
    <p:sldId id="260" r:id="rId13"/>
    <p:sldId id="267" r:id="rId14"/>
    <p:sldId id="261" r:id="rId15"/>
    <p:sldId id="293" r:id="rId16"/>
    <p:sldId id="262" r:id="rId17"/>
    <p:sldId id="268" r:id="rId18"/>
    <p:sldId id="271" r:id="rId19"/>
    <p:sldId id="272" r:id="rId20"/>
    <p:sldId id="273" r:id="rId21"/>
    <p:sldId id="292"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63A1C593-65D0-4073-BCC9-577B9352EA97}"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63A1C593-65D0-4073-BCC9-577B9352EA97}"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63A1C593-65D0-4073-BCC9-577B9352EA97}"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arzamas.academy/special/kids"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hyperlink" Target="https://yandex.ru/alice/legko-skazat?utm_source=yandex_ads&amp;utm_medium=search&amp;utm_campaign=legko_skazat%7C50037065&amp;utm_content=8718886213%7C1&amp;utm_term=4125051574%7C%D1%8F%D0%BD%D0%B4%D0%B5%D0%BA%D1%81%20%D0%BB%D0%B5%D0%B3%D0%BA%D0%BE%20%D1%81%D0%BA%D0%B0%D0"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hyperlink" Target="https://www.livemaster.ru/masterclasses/tvorim-s-detmi" TargetMode="External"/><Relationship Id="rId2" Type="http://schemas.openxmlformats.org/officeDocument/2006/relationships/hyperlink" Target="http://mydetka.com/master-klass" TargetMode="External"/><Relationship Id="rId1" Type="http://schemas.openxmlformats.org/officeDocument/2006/relationships/hyperlink" Target="https://www.hudozhnik.online/stock"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1"/>
          <a:stretch>
            <a:fillRect/>
          </a:stretch>
        </p:blipFill>
        <p:spPr>
          <a:xfrm>
            <a:off x="2662555" y="2412365"/>
            <a:ext cx="6115050" cy="4069715"/>
          </a:xfrm>
          <a:prstGeom prst="rect">
            <a:avLst/>
          </a:prstGeom>
        </p:spPr>
      </p:pic>
      <p:pic>
        <p:nvPicPr>
          <p:cNvPr id="2" name="Изображение 1"/>
          <p:cNvPicPr>
            <a:picLocks noChangeAspect="1"/>
          </p:cNvPicPr>
          <p:nvPr/>
        </p:nvPicPr>
        <p:blipFill>
          <a:blip r:embed="rId2"/>
          <a:srcRect r="-160" b="-74"/>
          <a:stretch>
            <a:fillRect/>
          </a:stretch>
        </p:blipFill>
        <p:spPr>
          <a:xfrm rot="20040000">
            <a:off x="981710" y="186690"/>
            <a:ext cx="5160010" cy="5160010"/>
          </a:xfrm>
          <a:prstGeom prst="wedgeEllipseCallout">
            <a:avLst/>
          </a:prstGeom>
          <a:effectLst>
            <a:glow rad="228600">
              <a:schemeClr val="accent4">
                <a:satMod val="175000"/>
                <a:alpha val="40000"/>
              </a:schemeClr>
            </a:glow>
          </a:effectLst>
        </p:spPr>
      </p:pic>
      <p:sp>
        <p:nvSpPr>
          <p:cNvPr id="3" name="Текстовое поле 2"/>
          <p:cNvSpPr txBox="1"/>
          <p:nvPr/>
        </p:nvSpPr>
        <p:spPr>
          <a:xfrm>
            <a:off x="349885" y="177800"/>
            <a:ext cx="7998460" cy="645160"/>
          </a:xfrm>
          <a:prstGeom prst="rect">
            <a:avLst/>
          </a:prstGeom>
          <a:noFill/>
        </p:spPr>
        <p:txBody>
          <a:bodyPr wrap="none" rtlCol="0" anchor="t">
            <a:spAutoFit/>
          </a:bodyPr>
          <a:p>
            <a:r>
              <a:rPr lang="ru-RU" altLang="en-US" sz="3600" b="1" i="1">
                <a:gradFill>
                  <a:gsLst>
                    <a:gs pos="0">
                      <a:srgbClr val="7B32B2"/>
                    </a:gs>
                    <a:gs pos="100000">
                      <a:srgbClr val="401A5D"/>
                    </a:gs>
                  </a:gsLst>
                  <a:lin scaled="0"/>
                </a:gradFill>
                <a:effectLst>
                  <a:outerShdw dist="38100" dir="2700000" algn="tl" rotWithShape="0">
                    <a:schemeClr val="accent2"/>
                  </a:outerShdw>
                </a:effectLst>
                <a:latin typeface="Times New Roman" panose="02020603050405020304" charset="0"/>
                <a:cs typeface="Times New Roman" panose="02020603050405020304" charset="0"/>
                <a:sym typeface="+mn-ea"/>
              </a:rPr>
              <a:t>Э</a:t>
            </a:r>
            <a:r>
              <a:rPr lang="ru-RU" altLang="en-US" sz="3600" b="1" i="1">
                <a:gradFill>
                  <a:gsLst>
                    <a:gs pos="0">
                      <a:srgbClr val="7B32B2"/>
                    </a:gs>
                    <a:gs pos="100000">
                      <a:srgbClr val="401A5D"/>
                    </a:gs>
                  </a:gsLst>
                  <a:lin scaled="0"/>
                </a:gradFill>
                <a:effectLst/>
                <a:latin typeface="Times New Roman" panose="02020603050405020304" charset="0"/>
                <a:cs typeface="Times New Roman" panose="02020603050405020304" charset="0"/>
                <a:sym typeface="+mn-ea"/>
              </a:rPr>
              <a:t>лектронная  газета № 45 </a:t>
            </a:r>
            <a:r>
              <a:rPr lang="ru-RU" altLang="en-US" b="1" i="1">
                <a:gradFill>
                  <a:gsLst>
                    <a:gs pos="0">
                      <a:srgbClr val="7B32B2"/>
                    </a:gs>
                    <a:gs pos="100000">
                      <a:srgbClr val="401A5D"/>
                    </a:gs>
                  </a:gsLst>
                  <a:lin scaled="0"/>
                </a:gradFill>
                <a:effectLst/>
                <a:latin typeface="Times New Roman" panose="02020603050405020304" charset="0"/>
                <a:cs typeface="Times New Roman" panose="02020603050405020304" charset="0"/>
                <a:sym typeface="+mn-ea"/>
              </a:rPr>
              <a:t>(внеочередной выпуск)</a:t>
            </a:r>
            <a:endParaRPr lang="ru-RU" altLang="en-US" b="1" i="1">
              <a:gradFill>
                <a:gsLst>
                  <a:gs pos="0">
                    <a:srgbClr val="7B32B2"/>
                  </a:gs>
                  <a:gs pos="100000">
                    <a:srgbClr val="401A5D"/>
                  </a:gs>
                </a:gsLst>
                <a:lin scaled="0"/>
              </a:gradFill>
              <a:effectLst/>
              <a:latin typeface="Times New Roman" panose="02020603050405020304" charset="0"/>
              <a:cs typeface="Times New Roman" panose="02020603050405020304" charset="0"/>
              <a:sym typeface="+mn-ea"/>
            </a:endParaRPr>
          </a:p>
        </p:txBody>
      </p:sp>
      <p:grpSp>
        <p:nvGrpSpPr>
          <p:cNvPr id="4101" name="Group 5"/>
          <p:cNvGrpSpPr/>
          <p:nvPr/>
        </p:nvGrpSpPr>
        <p:grpSpPr>
          <a:xfrm>
            <a:off x="212725" y="4890135"/>
            <a:ext cx="2167890" cy="1749425"/>
            <a:chOff x="441" y="184"/>
            <a:chExt cx="3939" cy="2871"/>
          </a:xfrm>
        </p:grpSpPr>
        <p:sp>
          <p:nvSpPr>
            <p:cNvPr id="4102" name="Freeform 6"/>
            <p:cNvSpPr>
              <a:spLocks noEditPoints="1"/>
            </p:cNvSpPr>
            <p:nvPr/>
          </p:nvSpPr>
          <p:spPr>
            <a:xfrm rot="-53881">
              <a:off x="1341" y="544"/>
              <a:ext cx="1866" cy="2090"/>
            </a:xfrm>
            <a:custGeom>
              <a:avLst/>
              <a:gdLst/>
              <a:ahLst/>
              <a:cxnLst>
                <a:cxn ang="0">
                  <a:pos x="1963" y="0"/>
                </a:cxn>
                <a:cxn ang="0">
                  <a:pos x="2487" y="35"/>
                </a:cxn>
                <a:cxn ang="0">
                  <a:pos x="2916" y="119"/>
                </a:cxn>
                <a:cxn ang="0">
                  <a:pos x="3281" y="235"/>
                </a:cxn>
                <a:cxn ang="0">
                  <a:pos x="3542" y="437"/>
                </a:cxn>
                <a:cxn ang="0">
                  <a:pos x="3738" y="675"/>
                </a:cxn>
                <a:cxn ang="0">
                  <a:pos x="3846" y="977"/>
                </a:cxn>
                <a:cxn ang="0">
                  <a:pos x="3890" y="1350"/>
                </a:cxn>
                <a:cxn ang="0">
                  <a:pos x="3825" y="1890"/>
                </a:cxn>
                <a:cxn ang="0">
                  <a:pos x="3694" y="2394"/>
                </a:cxn>
                <a:cxn ang="0">
                  <a:pos x="3433" y="2833"/>
                </a:cxn>
                <a:cxn ang="0">
                  <a:pos x="3221" y="3101"/>
                </a:cxn>
                <a:cxn ang="0">
                  <a:pos x="2960" y="3303"/>
                </a:cxn>
                <a:cxn ang="0">
                  <a:pos x="2656" y="3455"/>
                </a:cxn>
                <a:cxn ang="0">
                  <a:pos x="2335" y="3556"/>
                </a:cxn>
                <a:cxn ang="0">
                  <a:pos x="1963" y="3571"/>
                </a:cxn>
                <a:cxn ang="0">
                  <a:pos x="1513" y="3539"/>
                </a:cxn>
                <a:cxn ang="0">
                  <a:pos x="1098" y="3387"/>
                </a:cxn>
                <a:cxn ang="0">
                  <a:pos x="756" y="3151"/>
                </a:cxn>
                <a:cxn ang="0">
                  <a:pos x="452" y="2833"/>
                </a:cxn>
                <a:cxn ang="0">
                  <a:pos x="195" y="2394"/>
                </a:cxn>
                <a:cxn ang="0">
                  <a:pos x="43" y="1890"/>
                </a:cxn>
                <a:cxn ang="0">
                  <a:pos x="0" y="1350"/>
                </a:cxn>
                <a:cxn ang="0">
                  <a:pos x="43" y="996"/>
                </a:cxn>
                <a:cxn ang="0">
                  <a:pos x="152" y="675"/>
                </a:cxn>
                <a:cxn ang="0">
                  <a:pos x="344" y="437"/>
                </a:cxn>
                <a:cxn ang="0">
                  <a:pos x="625" y="254"/>
                </a:cxn>
                <a:cxn ang="0">
                  <a:pos x="994" y="119"/>
                </a:cxn>
                <a:cxn ang="0">
                  <a:pos x="1446" y="35"/>
                </a:cxn>
                <a:cxn ang="0">
                  <a:pos x="1963" y="0"/>
                </a:cxn>
                <a:cxn ang="0">
                  <a:pos x="1098" y="1669"/>
                </a:cxn>
                <a:cxn ang="0">
                  <a:pos x="1098" y="1702"/>
                </a:cxn>
                <a:cxn ang="0">
                  <a:pos x="1121" y="1989"/>
                </a:cxn>
                <a:cxn ang="0">
                  <a:pos x="1209" y="2257"/>
                </a:cxn>
                <a:cxn ang="0">
                  <a:pos x="1361" y="2493"/>
                </a:cxn>
                <a:cxn ang="0">
                  <a:pos x="1555" y="2664"/>
                </a:cxn>
                <a:cxn ang="0">
                  <a:pos x="1751" y="2780"/>
                </a:cxn>
                <a:cxn ang="0">
                  <a:pos x="1963" y="2814"/>
                </a:cxn>
                <a:cxn ang="0">
                  <a:pos x="2182" y="2780"/>
                </a:cxn>
                <a:cxn ang="0">
                  <a:pos x="2355" y="2664"/>
                </a:cxn>
                <a:cxn ang="0">
                  <a:pos x="2524" y="2493"/>
                </a:cxn>
                <a:cxn ang="0">
                  <a:pos x="2656" y="2274"/>
                </a:cxn>
                <a:cxn ang="0">
                  <a:pos x="2743" y="2006"/>
                </a:cxn>
                <a:cxn ang="0">
                  <a:pos x="2764" y="1702"/>
                </a:cxn>
                <a:cxn ang="0">
                  <a:pos x="2764" y="1669"/>
                </a:cxn>
                <a:cxn ang="0">
                  <a:pos x="2720" y="1367"/>
                </a:cxn>
                <a:cxn ang="0">
                  <a:pos x="2612" y="1095"/>
                </a:cxn>
                <a:cxn ang="0">
                  <a:pos x="2443" y="910"/>
                </a:cxn>
                <a:cxn ang="0">
                  <a:pos x="2203" y="808"/>
                </a:cxn>
                <a:cxn ang="0">
                  <a:pos x="1922" y="758"/>
                </a:cxn>
                <a:cxn ang="0">
                  <a:pos x="1665" y="808"/>
                </a:cxn>
                <a:cxn ang="0">
                  <a:pos x="1446" y="910"/>
                </a:cxn>
                <a:cxn ang="0">
                  <a:pos x="1273" y="1095"/>
                </a:cxn>
                <a:cxn ang="0">
                  <a:pos x="1142" y="1367"/>
                </a:cxn>
                <a:cxn ang="0">
                  <a:pos x="1098" y="1669"/>
                </a:cxn>
              </a:cxnLst>
              <a:pathLst>
                <a:path w="895" h="1223">
                  <a:moveTo>
                    <a:pt x="452" y="0"/>
                  </a:moveTo>
                  <a:lnTo>
                    <a:pt x="572" y="12"/>
                  </a:lnTo>
                  <a:lnTo>
                    <a:pt x="671" y="41"/>
                  </a:lnTo>
                  <a:lnTo>
                    <a:pt x="755" y="81"/>
                  </a:lnTo>
                  <a:lnTo>
                    <a:pt x="815" y="150"/>
                  </a:lnTo>
                  <a:lnTo>
                    <a:pt x="860" y="231"/>
                  </a:lnTo>
                  <a:lnTo>
                    <a:pt x="885" y="335"/>
                  </a:lnTo>
                  <a:lnTo>
                    <a:pt x="895" y="462"/>
                  </a:lnTo>
                  <a:lnTo>
                    <a:pt x="880" y="647"/>
                  </a:lnTo>
                  <a:lnTo>
                    <a:pt x="850" y="820"/>
                  </a:lnTo>
                  <a:lnTo>
                    <a:pt x="790" y="970"/>
                  </a:lnTo>
                  <a:lnTo>
                    <a:pt x="741" y="1062"/>
                  </a:lnTo>
                  <a:lnTo>
                    <a:pt x="681" y="1131"/>
                  </a:lnTo>
                  <a:lnTo>
                    <a:pt x="611" y="1183"/>
                  </a:lnTo>
                  <a:lnTo>
                    <a:pt x="537" y="1218"/>
                  </a:lnTo>
                  <a:lnTo>
                    <a:pt x="452" y="1223"/>
                  </a:lnTo>
                  <a:lnTo>
                    <a:pt x="348" y="1212"/>
                  </a:lnTo>
                  <a:lnTo>
                    <a:pt x="253" y="1160"/>
                  </a:lnTo>
                  <a:lnTo>
                    <a:pt x="174" y="1079"/>
                  </a:lnTo>
                  <a:lnTo>
                    <a:pt x="104" y="970"/>
                  </a:lnTo>
                  <a:lnTo>
                    <a:pt x="45" y="820"/>
                  </a:lnTo>
                  <a:lnTo>
                    <a:pt x="10" y="647"/>
                  </a:lnTo>
                  <a:lnTo>
                    <a:pt x="0" y="462"/>
                  </a:lnTo>
                  <a:lnTo>
                    <a:pt x="10" y="341"/>
                  </a:lnTo>
                  <a:lnTo>
                    <a:pt x="35" y="231"/>
                  </a:lnTo>
                  <a:lnTo>
                    <a:pt x="79" y="150"/>
                  </a:lnTo>
                  <a:lnTo>
                    <a:pt x="144" y="87"/>
                  </a:lnTo>
                  <a:lnTo>
                    <a:pt x="229" y="41"/>
                  </a:lnTo>
                  <a:lnTo>
                    <a:pt x="333" y="12"/>
                  </a:lnTo>
                  <a:lnTo>
                    <a:pt x="452" y="0"/>
                  </a:lnTo>
                  <a:close/>
                  <a:moveTo>
                    <a:pt x="253" y="572"/>
                  </a:moveTo>
                  <a:lnTo>
                    <a:pt x="253" y="583"/>
                  </a:lnTo>
                  <a:lnTo>
                    <a:pt x="258" y="681"/>
                  </a:lnTo>
                  <a:lnTo>
                    <a:pt x="278" y="773"/>
                  </a:lnTo>
                  <a:lnTo>
                    <a:pt x="313" y="854"/>
                  </a:lnTo>
                  <a:lnTo>
                    <a:pt x="358" y="912"/>
                  </a:lnTo>
                  <a:lnTo>
                    <a:pt x="403" y="952"/>
                  </a:lnTo>
                  <a:lnTo>
                    <a:pt x="452" y="964"/>
                  </a:lnTo>
                  <a:lnTo>
                    <a:pt x="502" y="952"/>
                  </a:lnTo>
                  <a:lnTo>
                    <a:pt x="542" y="912"/>
                  </a:lnTo>
                  <a:lnTo>
                    <a:pt x="581" y="854"/>
                  </a:lnTo>
                  <a:lnTo>
                    <a:pt x="611" y="779"/>
                  </a:lnTo>
                  <a:lnTo>
                    <a:pt x="631" y="687"/>
                  </a:lnTo>
                  <a:lnTo>
                    <a:pt x="636" y="583"/>
                  </a:lnTo>
                  <a:lnTo>
                    <a:pt x="636" y="572"/>
                  </a:lnTo>
                  <a:lnTo>
                    <a:pt x="626" y="468"/>
                  </a:lnTo>
                  <a:lnTo>
                    <a:pt x="601" y="375"/>
                  </a:lnTo>
                  <a:lnTo>
                    <a:pt x="562" y="312"/>
                  </a:lnTo>
                  <a:lnTo>
                    <a:pt x="507" y="277"/>
                  </a:lnTo>
                  <a:lnTo>
                    <a:pt x="442" y="260"/>
                  </a:lnTo>
                  <a:lnTo>
                    <a:pt x="383" y="277"/>
                  </a:lnTo>
                  <a:lnTo>
                    <a:pt x="333" y="312"/>
                  </a:lnTo>
                  <a:lnTo>
                    <a:pt x="293" y="375"/>
                  </a:lnTo>
                  <a:lnTo>
                    <a:pt x="263" y="468"/>
                  </a:lnTo>
                  <a:lnTo>
                    <a:pt x="253" y="572"/>
                  </a:lnTo>
                  <a:close/>
                </a:path>
              </a:pathLst>
            </a:cu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scaled="1"/>
              <a:tileRect/>
            </a:gradFill>
            <a:ln w="9525">
              <a:noFill/>
            </a:ln>
          </p:spPr>
          <p:txBody>
            <a:bodyPr/>
            <a:p>
              <a:endParaRPr lang="ru-RU" altLang="en-US"/>
            </a:p>
          </p:txBody>
        </p:sp>
        <p:sp>
          <p:nvSpPr>
            <p:cNvPr id="4103" name="Freeform 7"/>
            <p:cNvSpPr>
              <a:spLocks noEditPoints="1"/>
            </p:cNvSpPr>
            <p:nvPr/>
          </p:nvSpPr>
          <p:spPr>
            <a:xfrm>
              <a:off x="1881" y="904"/>
              <a:ext cx="696" cy="1213"/>
            </a:xfrm>
            <a:custGeom>
              <a:avLst/>
              <a:gdLst/>
              <a:ahLst/>
              <a:cxnLst>
                <a:cxn ang="0">
                  <a:pos x="144" y="83"/>
                </a:cxn>
                <a:cxn ang="0">
                  <a:pos x="144" y="89"/>
                </a:cxn>
                <a:cxn ang="0">
                  <a:pos x="124" y="83"/>
                </a:cxn>
                <a:cxn ang="0">
                  <a:pos x="35" y="93"/>
                </a:cxn>
                <a:cxn ang="0">
                  <a:pos x="38" y="85"/>
                </a:cxn>
                <a:cxn ang="0">
                  <a:pos x="31" y="90"/>
                </a:cxn>
                <a:cxn ang="0">
                  <a:pos x="32" y="70"/>
                </a:cxn>
                <a:cxn ang="0">
                  <a:pos x="41" y="42"/>
                </a:cxn>
                <a:cxn ang="0">
                  <a:pos x="112" y="70"/>
                </a:cxn>
                <a:cxn ang="0">
                  <a:pos x="139" y="84"/>
                </a:cxn>
                <a:cxn ang="0">
                  <a:pos x="51" y="228"/>
                </a:cxn>
                <a:cxn ang="0">
                  <a:pos x="107" y="55"/>
                </a:cxn>
                <a:cxn ang="0">
                  <a:pos x="109" y="62"/>
                </a:cxn>
                <a:cxn ang="0">
                  <a:pos x="104" y="60"/>
                </a:cxn>
                <a:cxn ang="0">
                  <a:pos x="30" y="208"/>
                </a:cxn>
                <a:cxn ang="0">
                  <a:pos x="5" y="89"/>
                </a:cxn>
                <a:cxn ang="0">
                  <a:pos x="3" y="83"/>
                </a:cxn>
                <a:cxn ang="0">
                  <a:pos x="9" y="85"/>
                </a:cxn>
                <a:cxn ang="0">
                  <a:pos x="25" y="89"/>
                </a:cxn>
                <a:cxn ang="0">
                  <a:pos x="98" y="82"/>
                </a:cxn>
                <a:cxn ang="0">
                  <a:pos x="142" y="98"/>
                </a:cxn>
                <a:cxn ang="0">
                  <a:pos x="50" y="99"/>
                </a:cxn>
                <a:cxn ang="0">
                  <a:pos x="89" y="88"/>
                </a:cxn>
                <a:cxn ang="0">
                  <a:pos x="104" y="127"/>
                </a:cxn>
                <a:cxn ang="0">
                  <a:pos x="116" y="89"/>
                </a:cxn>
                <a:cxn ang="0">
                  <a:pos x="49" y="95"/>
                </a:cxn>
                <a:cxn ang="0">
                  <a:pos x="6" y="94"/>
                </a:cxn>
                <a:cxn ang="0">
                  <a:pos x="30" y="213"/>
                </a:cxn>
                <a:cxn ang="0">
                  <a:pos x="89" y="204"/>
                </a:cxn>
                <a:cxn ang="0">
                  <a:pos x="36" y="103"/>
                </a:cxn>
                <a:cxn ang="0">
                  <a:pos x="46" y="205"/>
                </a:cxn>
                <a:cxn ang="0">
                  <a:pos x="35" y="166"/>
                </a:cxn>
                <a:cxn ang="0">
                  <a:pos x="42" y="194"/>
                </a:cxn>
                <a:cxn ang="0">
                  <a:pos x="30" y="169"/>
                </a:cxn>
                <a:cxn ang="0">
                  <a:pos x="15" y="107"/>
                </a:cxn>
                <a:cxn ang="0">
                  <a:pos x="32" y="131"/>
                </a:cxn>
                <a:cxn ang="0">
                  <a:pos x="26" y="132"/>
                </a:cxn>
                <a:cxn ang="0">
                  <a:pos x="14" y="108"/>
                </a:cxn>
                <a:cxn ang="0">
                  <a:pos x="60" y="174"/>
                </a:cxn>
                <a:cxn ang="0">
                  <a:pos x="84" y="148"/>
                </a:cxn>
                <a:cxn ang="0">
                  <a:pos x="66" y="191"/>
                </a:cxn>
                <a:cxn ang="0">
                  <a:pos x="91" y="116"/>
                </a:cxn>
                <a:cxn ang="0">
                  <a:pos x="59" y="149"/>
                </a:cxn>
                <a:cxn ang="0">
                  <a:pos x="36" y="85"/>
                </a:cxn>
                <a:cxn ang="0">
                  <a:pos x="35" y="90"/>
                </a:cxn>
                <a:cxn ang="0">
                  <a:pos x="33" y="85"/>
                </a:cxn>
                <a:cxn ang="0">
                  <a:pos x="41" y="58"/>
                </a:cxn>
                <a:cxn ang="0">
                  <a:pos x="37" y="63"/>
                </a:cxn>
                <a:cxn ang="0">
                  <a:pos x="36" y="57"/>
                </a:cxn>
                <a:cxn ang="0">
                  <a:pos x="76" y="13"/>
                </a:cxn>
                <a:cxn ang="0">
                  <a:pos x="67" y="13"/>
                </a:cxn>
                <a:cxn ang="0">
                  <a:pos x="74" y="1"/>
                </a:cxn>
                <a:cxn ang="0">
                  <a:pos x="72" y="7"/>
                </a:cxn>
                <a:cxn ang="0">
                  <a:pos x="68" y="2"/>
                </a:cxn>
                <a:cxn ang="0">
                  <a:pos x="99" y="33"/>
                </a:cxn>
                <a:cxn ang="0">
                  <a:pos x="63" y="20"/>
                </a:cxn>
                <a:cxn ang="0">
                  <a:pos x="105" y="36"/>
                </a:cxn>
                <a:cxn ang="0">
                  <a:pos x="57" y="49"/>
                </a:cxn>
                <a:cxn ang="0">
                  <a:pos x="74" y="64"/>
                </a:cxn>
                <a:cxn ang="0">
                  <a:pos x="84" y="49"/>
                </a:cxn>
              </a:cxnLst>
              <a:pathLst>
                <a:path w="3316" h="5958">
                  <a:moveTo>
                    <a:pt x="1312" y="5555"/>
                  </a:moveTo>
                  <a:lnTo>
                    <a:pt x="1998" y="5555"/>
                  </a:lnTo>
                  <a:lnTo>
                    <a:pt x="1998" y="5958"/>
                  </a:lnTo>
                  <a:lnTo>
                    <a:pt x="1312" y="5958"/>
                  </a:lnTo>
                  <a:lnTo>
                    <a:pt x="1312" y="5555"/>
                  </a:lnTo>
                  <a:close/>
                  <a:moveTo>
                    <a:pt x="3241" y="1996"/>
                  </a:moveTo>
                  <a:lnTo>
                    <a:pt x="3261" y="1996"/>
                  </a:lnTo>
                  <a:lnTo>
                    <a:pt x="3281" y="2007"/>
                  </a:lnTo>
                  <a:lnTo>
                    <a:pt x="3296" y="2019"/>
                  </a:lnTo>
                  <a:lnTo>
                    <a:pt x="3306" y="2036"/>
                  </a:lnTo>
                  <a:lnTo>
                    <a:pt x="3316" y="2059"/>
                  </a:lnTo>
                  <a:lnTo>
                    <a:pt x="3316" y="2082"/>
                  </a:lnTo>
                  <a:lnTo>
                    <a:pt x="3316" y="2105"/>
                  </a:lnTo>
                  <a:lnTo>
                    <a:pt x="3306" y="2128"/>
                  </a:lnTo>
                  <a:lnTo>
                    <a:pt x="3296" y="2146"/>
                  </a:lnTo>
                  <a:lnTo>
                    <a:pt x="3281" y="2157"/>
                  </a:lnTo>
                  <a:lnTo>
                    <a:pt x="3261" y="2163"/>
                  </a:lnTo>
                  <a:lnTo>
                    <a:pt x="3241" y="2169"/>
                  </a:lnTo>
                  <a:lnTo>
                    <a:pt x="3236" y="2169"/>
                  </a:lnTo>
                  <a:lnTo>
                    <a:pt x="3246" y="2180"/>
                  </a:lnTo>
                  <a:lnTo>
                    <a:pt x="3256" y="2192"/>
                  </a:lnTo>
                  <a:lnTo>
                    <a:pt x="3042" y="2094"/>
                  </a:lnTo>
                  <a:lnTo>
                    <a:pt x="2828" y="2013"/>
                  </a:lnTo>
                  <a:lnTo>
                    <a:pt x="2605" y="1955"/>
                  </a:lnTo>
                  <a:lnTo>
                    <a:pt x="2371" y="1926"/>
                  </a:lnTo>
                  <a:lnTo>
                    <a:pt x="2133" y="1915"/>
                  </a:lnTo>
                  <a:lnTo>
                    <a:pt x="1884" y="1926"/>
                  </a:lnTo>
                  <a:lnTo>
                    <a:pt x="1626" y="1967"/>
                  </a:lnTo>
                  <a:lnTo>
                    <a:pt x="1362" y="2030"/>
                  </a:lnTo>
                  <a:lnTo>
                    <a:pt x="1084" y="2122"/>
                  </a:lnTo>
                  <a:lnTo>
                    <a:pt x="800" y="2244"/>
                  </a:lnTo>
                  <a:lnTo>
                    <a:pt x="790" y="2238"/>
                  </a:lnTo>
                  <a:lnTo>
                    <a:pt x="781" y="2226"/>
                  </a:lnTo>
                  <a:lnTo>
                    <a:pt x="786" y="2226"/>
                  </a:lnTo>
                  <a:lnTo>
                    <a:pt x="795" y="2226"/>
                  </a:lnTo>
                  <a:lnTo>
                    <a:pt x="845" y="2215"/>
                  </a:lnTo>
                  <a:lnTo>
                    <a:pt x="880" y="2174"/>
                  </a:lnTo>
                  <a:lnTo>
                    <a:pt x="895" y="2117"/>
                  </a:lnTo>
                  <a:lnTo>
                    <a:pt x="880" y="2059"/>
                  </a:lnTo>
                  <a:lnTo>
                    <a:pt x="845" y="2019"/>
                  </a:lnTo>
                  <a:lnTo>
                    <a:pt x="795" y="2001"/>
                  </a:lnTo>
                  <a:lnTo>
                    <a:pt x="746" y="2019"/>
                  </a:lnTo>
                  <a:lnTo>
                    <a:pt x="711" y="2059"/>
                  </a:lnTo>
                  <a:lnTo>
                    <a:pt x="696" y="2117"/>
                  </a:lnTo>
                  <a:lnTo>
                    <a:pt x="696" y="2140"/>
                  </a:lnTo>
                  <a:lnTo>
                    <a:pt x="706" y="2163"/>
                  </a:lnTo>
                  <a:lnTo>
                    <a:pt x="716" y="2180"/>
                  </a:lnTo>
                  <a:lnTo>
                    <a:pt x="587" y="2111"/>
                  </a:lnTo>
                  <a:lnTo>
                    <a:pt x="462" y="2065"/>
                  </a:lnTo>
                  <a:lnTo>
                    <a:pt x="343" y="2042"/>
                  </a:lnTo>
                  <a:lnTo>
                    <a:pt x="219" y="2047"/>
                  </a:lnTo>
                  <a:lnTo>
                    <a:pt x="343" y="1926"/>
                  </a:lnTo>
                  <a:lnTo>
                    <a:pt x="467" y="1828"/>
                  </a:lnTo>
                  <a:lnTo>
                    <a:pt x="602" y="1753"/>
                  </a:lnTo>
                  <a:lnTo>
                    <a:pt x="746" y="1701"/>
                  </a:lnTo>
                  <a:lnTo>
                    <a:pt x="890" y="1661"/>
                  </a:lnTo>
                  <a:lnTo>
                    <a:pt x="1044" y="1638"/>
                  </a:lnTo>
                  <a:lnTo>
                    <a:pt x="790" y="1638"/>
                  </a:lnTo>
                  <a:lnTo>
                    <a:pt x="790" y="1557"/>
                  </a:lnTo>
                  <a:lnTo>
                    <a:pt x="1233" y="1557"/>
                  </a:lnTo>
                  <a:lnTo>
                    <a:pt x="1233" y="1182"/>
                  </a:lnTo>
                  <a:lnTo>
                    <a:pt x="1178" y="1182"/>
                  </a:lnTo>
                  <a:lnTo>
                    <a:pt x="940" y="1021"/>
                  </a:lnTo>
                  <a:lnTo>
                    <a:pt x="2341" y="1021"/>
                  </a:lnTo>
                  <a:lnTo>
                    <a:pt x="2083" y="1182"/>
                  </a:lnTo>
                  <a:lnTo>
                    <a:pt x="2073" y="1182"/>
                  </a:lnTo>
                  <a:lnTo>
                    <a:pt x="2073" y="1557"/>
                  </a:lnTo>
                  <a:lnTo>
                    <a:pt x="2520" y="1557"/>
                  </a:lnTo>
                  <a:lnTo>
                    <a:pt x="2520" y="1638"/>
                  </a:lnTo>
                  <a:lnTo>
                    <a:pt x="2386" y="1638"/>
                  </a:lnTo>
                  <a:lnTo>
                    <a:pt x="2555" y="1690"/>
                  </a:lnTo>
                  <a:lnTo>
                    <a:pt x="2719" y="1765"/>
                  </a:lnTo>
                  <a:lnTo>
                    <a:pt x="2873" y="1857"/>
                  </a:lnTo>
                  <a:lnTo>
                    <a:pt x="3022" y="1973"/>
                  </a:lnTo>
                  <a:lnTo>
                    <a:pt x="3171" y="2105"/>
                  </a:lnTo>
                  <a:lnTo>
                    <a:pt x="3166" y="2094"/>
                  </a:lnTo>
                  <a:lnTo>
                    <a:pt x="3166" y="2082"/>
                  </a:lnTo>
                  <a:lnTo>
                    <a:pt x="3171" y="2059"/>
                  </a:lnTo>
                  <a:lnTo>
                    <a:pt x="3176" y="2036"/>
                  </a:lnTo>
                  <a:lnTo>
                    <a:pt x="3191" y="2019"/>
                  </a:lnTo>
                  <a:lnTo>
                    <a:pt x="3206" y="2007"/>
                  </a:lnTo>
                  <a:lnTo>
                    <a:pt x="3221" y="1996"/>
                  </a:lnTo>
                  <a:lnTo>
                    <a:pt x="3241" y="1996"/>
                  </a:lnTo>
                  <a:close/>
                  <a:moveTo>
                    <a:pt x="945" y="5347"/>
                  </a:moveTo>
                  <a:lnTo>
                    <a:pt x="2361" y="5347"/>
                  </a:lnTo>
                  <a:lnTo>
                    <a:pt x="2133" y="5508"/>
                  </a:lnTo>
                  <a:lnTo>
                    <a:pt x="1173" y="5508"/>
                  </a:lnTo>
                  <a:lnTo>
                    <a:pt x="945" y="5347"/>
                  </a:lnTo>
                  <a:close/>
                  <a:moveTo>
                    <a:pt x="1074" y="5226"/>
                  </a:moveTo>
                  <a:lnTo>
                    <a:pt x="2237" y="5226"/>
                  </a:lnTo>
                  <a:lnTo>
                    <a:pt x="2237" y="5295"/>
                  </a:lnTo>
                  <a:lnTo>
                    <a:pt x="1074" y="5295"/>
                  </a:lnTo>
                  <a:lnTo>
                    <a:pt x="1074" y="5226"/>
                  </a:lnTo>
                  <a:close/>
                  <a:moveTo>
                    <a:pt x="2431" y="1350"/>
                  </a:moveTo>
                  <a:lnTo>
                    <a:pt x="2451" y="1350"/>
                  </a:lnTo>
                  <a:lnTo>
                    <a:pt x="2471" y="1361"/>
                  </a:lnTo>
                  <a:lnTo>
                    <a:pt x="2485" y="1373"/>
                  </a:lnTo>
                  <a:lnTo>
                    <a:pt x="2495" y="1390"/>
                  </a:lnTo>
                  <a:lnTo>
                    <a:pt x="2505" y="1413"/>
                  </a:lnTo>
                  <a:lnTo>
                    <a:pt x="2505" y="1436"/>
                  </a:lnTo>
                  <a:lnTo>
                    <a:pt x="2505" y="1459"/>
                  </a:lnTo>
                  <a:lnTo>
                    <a:pt x="2495" y="1482"/>
                  </a:lnTo>
                  <a:lnTo>
                    <a:pt x="2485" y="1500"/>
                  </a:lnTo>
                  <a:lnTo>
                    <a:pt x="2471" y="1511"/>
                  </a:lnTo>
                  <a:lnTo>
                    <a:pt x="2451" y="1523"/>
                  </a:lnTo>
                  <a:lnTo>
                    <a:pt x="2431" y="1523"/>
                  </a:lnTo>
                  <a:lnTo>
                    <a:pt x="2411" y="1523"/>
                  </a:lnTo>
                  <a:lnTo>
                    <a:pt x="2396" y="1511"/>
                  </a:lnTo>
                  <a:lnTo>
                    <a:pt x="2381" y="1500"/>
                  </a:lnTo>
                  <a:lnTo>
                    <a:pt x="2366" y="1482"/>
                  </a:lnTo>
                  <a:lnTo>
                    <a:pt x="2361" y="1459"/>
                  </a:lnTo>
                  <a:lnTo>
                    <a:pt x="2356" y="1436"/>
                  </a:lnTo>
                  <a:lnTo>
                    <a:pt x="2361" y="1413"/>
                  </a:lnTo>
                  <a:lnTo>
                    <a:pt x="2366" y="1390"/>
                  </a:lnTo>
                  <a:lnTo>
                    <a:pt x="2381" y="1373"/>
                  </a:lnTo>
                  <a:lnTo>
                    <a:pt x="2396" y="1361"/>
                  </a:lnTo>
                  <a:lnTo>
                    <a:pt x="2411" y="1350"/>
                  </a:lnTo>
                  <a:lnTo>
                    <a:pt x="2431" y="1350"/>
                  </a:lnTo>
                  <a:close/>
                  <a:moveTo>
                    <a:pt x="701" y="5018"/>
                  </a:moveTo>
                  <a:lnTo>
                    <a:pt x="726" y="5018"/>
                  </a:lnTo>
                  <a:lnTo>
                    <a:pt x="80" y="2307"/>
                  </a:lnTo>
                  <a:lnTo>
                    <a:pt x="40" y="2330"/>
                  </a:lnTo>
                  <a:lnTo>
                    <a:pt x="0" y="2365"/>
                  </a:lnTo>
                  <a:lnTo>
                    <a:pt x="0" y="2301"/>
                  </a:lnTo>
                  <a:lnTo>
                    <a:pt x="0" y="2238"/>
                  </a:lnTo>
                  <a:lnTo>
                    <a:pt x="65" y="2197"/>
                  </a:lnTo>
                  <a:lnTo>
                    <a:pt x="129" y="2169"/>
                  </a:lnTo>
                  <a:lnTo>
                    <a:pt x="109" y="2163"/>
                  </a:lnTo>
                  <a:lnTo>
                    <a:pt x="90" y="2151"/>
                  </a:lnTo>
                  <a:lnTo>
                    <a:pt x="75" y="2128"/>
                  </a:lnTo>
                  <a:lnTo>
                    <a:pt x="65" y="2105"/>
                  </a:lnTo>
                  <a:lnTo>
                    <a:pt x="60" y="2082"/>
                  </a:lnTo>
                  <a:lnTo>
                    <a:pt x="60" y="2059"/>
                  </a:lnTo>
                  <a:lnTo>
                    <a:pt x="70" y="2036"/>
                  </a:lnTo>
                  <a:lnTo>
                    <a:pt x="80" y="2019"/>
                  </a:lnTo>
                  <a:lnTo>
                    <a:pt x="95" y="2007"/>
                  </a:lnTo>
                  <a:lnTo>
                    <a:pt x="114" y="1996"/>
                  </a:lnTo>
                  <a:lnTo>
                    <a:pt x="134" y="1996"/>
                  </a:lnTo>
                  <a:lnTo>
                    <a:pt x="154" y="1996"/>
                  </a:lnTo>
                  <a:lnTo>
                    <a:pt x="174" y="2007"/>
                  </a:lnTo>
                  <a:lnTo>
                    <a:pt x="189" y="2019"/>
                  </a:lnTo>
                  <a:lnTo>
                    <a:pt x="199" y="2036"/>
                  </a:lnTo>
                  <a:lnTo>
                    <a:pt x="209" y="2059"/>
                  </a:lnTo>
                  <a:lnTo>
                    <a:pt x="209" y="2082"/>
                  </a:lnTo>
                  <a:lnTo>
                    <a:pt x="209" y="2105"/>
                  </a:lnTo>
                  <a:lnTo>
                    <a:pt x="199" y="2128"/>
                  </a:lnTo>
                  <a:lnTo>
                    <a:pt x="184" y="2146"/>
                  </a:lnTo>
                  <a:lnTo>
                    <a:pt x="278" y="2122"/>
                  </a:lnTo>
                  <a:lnTo>
                    <a:pt x="373" y="2117"/>
                  </a:lnTo>
                  <a:lnTo>
                    <a:pt x="472" y="2134"/>
                  </a:lnTo>
                  <a:lnTo>
                    <a:pt x="572" y="2169"/>
                  </a:lnTo>
                  <a:lnTo>
                    <a:pt x="681" y="2232"/>
                  </a:lnTo>
                  <a:lnTo>
                    <a:pt x="790" y="2324"/>
                  </a:lnTo>
                  <a:lnTo>
                    <a:pt x="1024" y="2215"/>
                  </a:lnTo>
                  <a:lnTo>
                    <a:pt x="1258" y="2122"/>
                  </a:lnTo>
                  <a:lnTo>
                    <a:pt x="1496" y="2053"/>
                  </a:lnTo>
                  <a:lnTo>
                    <a:pt x="1740" y="2001"/>
                  </a:lnTo>
                  <a:lnTo>
                    <a:pt x="1988" y="1978"/>
                  </a:lnTo>
                  <a:lnTo>
                    <a:pt x="2237" y="1978"/>
                  </a:lnTo>
                  <a:lnTo>
                    <a:pt x="2490" y="2007"/>
                  </a:lnTo>
                  <a:lnTo>
                    <a:pt x="2754" y="2065"/>
                  </a:lnTo>
                  <a:lnTo>
                    <a:pt x="3017" y="2151"/>
                  </a:lnTo>
                  <a:lnTo>
                    <a:pt x="3291" y="2278"/>
                  </a:lnTo>
                  <a:lnTo>
                    <a:pt x="3286" y="2342"/>
                  </a:lnTo>
                  <a:lnTo>
                    <a:pt x="3276" y="2405"/>
                  </a:lnTo>
                  <a:lnTo>
                    <a:pt x="3256" y="2394"/>
                  </a:lnTo>
                  <a:lnTo>
                    <a:pt x="3231" y="2382"/>
                  </a:lnTo>
                  <a:lnTo>
                    <a:pt x="2515" y="4978"/>
                  </a:lnTo>
                  <a:lnTo>
                    <a:pt x="1949" y="4978"/>
                  </a:lnTo>
                  <a:lnTo>
                    <a:pt x="1342" y="4978"/>
                  </a:lnTo>
                  <a:lnTo>
                    <a:pt x="974" y="2451"/>
                  </a:lnTo>
                  <a:lnTo>
                    <a:pt x="1004" y="2451"/>
                  </a:lnTo>
                  <a:lnTo>
                    <a:pt x="1039" y="2451"/>
                  </a:lnTo>
                  <a:lnTo>
                    <a:pt x="1079" y="2440"/>
                  </a:lnTo>
                  <a:lnTo>
                    <a:pt x="1153" y="2399"/>
                  </a:lnTo>
                  <a:lnTo>
                    <a:pt x="1248" y="2353"/>
                  </a:lnTo>
                  <a:lnTo>
                    <a:pt x="1352" y="2313"/>
                  </a:lnTo>
                  <a:lnTo>
                    <a:pt x="1466" y="2267"/>
                  </a:lnTo>
                  <a:lnTo>
                    <a:pt x="1586" y="2226"/>
                  </a:lnTo>
                  <a:lnTo>
                    <a:pt x="1705" y="2192"/>
                  </a:lnTo>
                  <a:lnTo>
                    <a:pt x="1819" y="2163"/>
                  </a:lnTo>
                  <a:lnTo>
                    <a:pt x="1934" y="2146"/>
                  </a:lnTo>
                  <a:lnTo>
                    <a:pt x="2033" y="2134"/>
                  </a:lnTo>
                  <a:lnTo>
                    <a:pt x="2123" y="2134"/>
                  </a:lnTo>
                  <a:lnTo>
                    <a:pt x="2192" y="2151"/>
                  </a:lnTo>
                  <a:lnTo>
                    <a:pt x="2237" y="2180"/>
                  </a:lnTo>
                  <a:lnTo>
                    <a:pt x="2138" y="3293"/>
                  </a:lnTo>
                  <a:lnTo>
                    <a:pt x="2192" y="3242"/>
                  </a:lnTo>
                  <a:lnTo>
                    <a:pt x="2297" y="2174"/>
                  </a:lnTo>
                  <a:lnTo>
                    <a:pt x="2471" y="2215"/>
                  </a:lnTo>
                  <a:lnTo>
                    <a:pt x="2376" y="3063"/>
                  </a:lnTo>
                  <a:lnTo>
                    <a:pt x="2674" y="2769"/>
                  </a:lnTo>
                  <a:lnTo>
                    <a:pt x="2704" y="2815"/>
                  </a:lnTo>
                  <a:lnTo>
                    <a:pt x="2366" y="3143"/>
                  </a:lnTo>
                  <a:lnTo>
                    <a:pt x="2177" y="4857"/>
                  </a:lnTo>
                  <a:lnTo>
                    <a:pt x="2416" y="4857"/>
                  </a:lnTo>
                  <a:lnTo>
                    <a:pt x="3112" y="2324"/>
                  </a:lnTo>
                  <a:lnTo>
                    <a:pt x="2873" y="2226"/>
                  </a:lnTo>
                  <a:lnTo>
                    <a:pt x="2645" y="2157"/>
                  </a:lnTo>
                  <a:lnTo>
                    <a:pt x="2431" y="2111"/>
                  </a:lnTo>
                  <a:lnTo>
                    <a:pt x="2222" y="2094"/>
                  </a:lnTo>
                  <a:lnTo>
                    <a:pt x="2023" y="2088"/>
                  </a:lnTo>
                  <a:lnTo>
                    <a:pt x="1834" y="2105"/>
                  </a:lnTo>
                  <a:lnTo>
                    <a:pt x="1650" y="2140"/>
                  </a:lnTo>
                  <a:lnTo>
                    <a:pt x="1471" y="2180"/>
                  </a:lnTo>
                  <a:lnTo>
                    <a:pt x="1297" y="2238"/>
                  </a:lnTo>
                  <a:lnTo>
                    <a:pt x="1128" y="2301"/>
                  </a:lnTo>
                  <a:lnTo>
                    <a:pt x="959" y="2371"/>
                  </a:lnTo>
                  <a:lnTo>
                    <a:pt x="795" y="2446"/>
                  </a:lnTo>
                  <a:lnTo>
                    <a:pt x="651" y="2342"/>
                  </a:lnTo>
                  <a:lnTo>
                    <a:pt x="517" y="2272"/>
                  </a:lnTo>
                  <a:lnTo>
                    <a:pt x="388" y="2238"/>
                  </a:lnTo>
                  <a:lnTo>
                    <a:pt x="264" y="2238"/>
                  </a:lnTo>
                  <a:lnTo>
                    <a:pt x="144" y="2272"/>
                  </a:lnTo>
                  <a:lnTo>
                    <a:pt x="149" y="2272"/>
                  </a:lnTo>
                  <a:lnTo>
                    <a:pt x="815" y="5018"/>
                  </a:lnTo>
                  <a:lnTo>
                    <a:pt x="2490" y="5018"/>
                  </a:lnTo>
                  <a:lnTo>
                    <a:pt x="2471" y="5007"/>
                  </a:lnTo>
                  <a:lnTo>
                    <a:pt x="2510" y="5007"/>
                  </a:lnTo>
                  <a:lnTo>
                    <a:pt x="2505" y="5018"/>
                  </a:lnTo>
                  <a:lnTo>
                    <a:pt x="2580" y="5018"/>
                  </a:lnTo>
                  <a:lnTo>
                    <a:pt x="2580" y="5145"/>
                  </a:lnTo>
                  <a:lnTo>
                    <a:pt x="701" y="5145"/>
                  </a:lnTo>
                  <a:lnTo>
                    <a:pt x="701" y="5018"/>
                  </a:lnTo>
                  <a:close/>
                  <a:moveTo>
                    <a:pt x="1322" y="3074"/>
                  </a:moveTo>
                  <a:lnTo>
                    <a:pt x="2108" y="2313"/>
                  </a:lnTo>
                  <a:lnTo>
                    <a:pt x="2128" y="2347"/>
                  </a:lnTo>
                  <a:lnTo>
                    <a:pt x="1367" y="3103"/>
                  </a:lnTo>
                  <a:lnTo>
                    <a:pt x="1322" y="3074"/>
                  </a:lnTo>
                  <a:close/>
                  <a:moveTo>
                    <a:pt x="2187" y="3322"/>
                  </a:moveTo>
                  <a:lnTo>
                    <a:pt x="2028" y="4932"/>
                  </a:lnTo>
                  <a:lnTo>
                    <a:pt x="1988" y="4932"/>
                  </a:lnTo>
                  <a:lnTo>
                    <a:pt x="2133" y="3374"/>
                  </a:lnTo>
                  <a:lnTo>
                    <a:pt x="2187" y="3322"/>
                  </a:lnTo>
                  <a:close/>
                  <a:moveTo>
                    <a:pt x="830" y="2486"/>
                  </a:moveTo>
                  <a:lnTo>
                    <a:pt x="786" y="2480"/>
                  </a:lnTo>
                  <a:lnTo>
                    <a:pt x="1143" y="4966"/>
                  </a:lnTo>
                  <a:lnTo>
                    <a:pt x="1198" y="4966"/>
                  </a:lnTo>
                  <a:lnTo>
                    <a:pt x="830" y="2486"/>
                  </a:lnTo>
                  <a:close/>
                  <a:moveTo>
                    <a:pt x="681" y="2486"/>
                  </a:moveTo>
                  <a:lnTo>
                    <a:pt x="587" y="2417"/>
                  </a:lnTo>
                  <a:lnTo>
                    <a:pt x="492" y="2365"/>
                  </a:lnTo>
                  <a:lnTo>
                    <a:pt x="408" y="2347"/>
                  </a:lnTo>
                  <a:lnTo>
                    <a:pt x="323" y="2347"/>
                  </a:lnTo>
                  <a:lnTo>
                    <a:pt x="239" y="2382"/>
                  </a:lnTo>
                  <a:lnTo>
                    <a:pt x="845" y="4955"/>
                  </a:lnTo>
                  <a:lnTo>
                    <a:pt x="1049" y="4966"/>
                  </a:lnTo>
                  <a:lnTo>
                    <a:pt x="681" y="2486"/>
                  </a:lnTo>
                  <a:close/>
                  <a:moveTo>
                    <a:pt x="602" y="3657"/>
                  </a:moveTo>
                  <a:lnTo>
                    <a:pt x="621" y="3663"/>
                  </a:lnTo>
                  <a:lnTo>
                    <a:pt x="651" y="3697"/>
                  </a:lnTo>
                  <a:lnTo>
                    <a:pt x="681" y="3755"/>
                  </a:lnTo>
                  <a:lnTo>
                    <a:pt x="721" y="3830"/>
                  </a:lnTo>
                  <a:lnTo>
                    <a:pt x="766" y="3922"/>
                  </a:lnTo>
                  <a:lnTo>
                    <a:pt x="805" y="4026"/>
                  </a:lnTo>
                  <a:lnTo>
                    <a:pt x="850" y="4147"/>
                  </a:lnTo>
                  <a:lnTo>
                    <a:pt x="890" y="4263"/>
                  </a:lnTo>
                  <a:lnTo>
                    <a:pt x="925" y="4378"/>
                  </a:lnTo>
                  <a:lnTo>
                    <a:pt x="950" y="4476"/>
                  </a:lnTo>
                  <a:lnTo>
                    <a:pt x="969" y="4562"/>
                  </a:lnTo>
                  <a:lnTo>
                    <a:pt x="979" y="4626"/>
                  </a:lnTo>
                  <a:lnTo>
                    <a:pt x="979" y="4672"/>
                  </a:lnTo>
                  <a:lnTo>
                    <a:pt x="969" y="4695"/>
                  </a:lnTo>
                  <a:lnTo>
                    <a:pt x="950" y="4689"/>
                  </a:lnTo>
                  <a:lnTo>
                    <a:pt x="920" y="4655"/>
                  </a:lnTo>
                  <a:lnTo>
                    <a:pt x="885" y="4597"/>
                  </a:lnTo>
                  <a:lnTo>
                    <a:pt x="850" y="4522"/>
                  </a:lnTo>
                  <a:lnTo>
                    <a:pt x="805" y="4430"/>
                  </a:lnTo>
                  <a:lnTo>
                    <a:pt x="761" y="4326"/>
                  </a:lnTo>
                  <a:lnTo>
                    <a:pt x="721" y="4205"/>
                  </a:lnTo>
                  <a:lnTo>
                    <a:pt x="681" y="4089"/>
                  </a:lnTo>
                  <a:lnTo>
                    <a:pt x="646" y="3974"/>
                  </a:lnTo>
                  <a:lnTo>
                    <a:pt x="617" y="3876"/>
                  </a:lnTo>
                  <a:lnTo>
                    <a:pt x="602" y="3790"/>
                  </a:lnTo>
                  <a:lnTo>
                    <a:pt x="592" y="3726"/>
                  </a:lnTo>
                  <a:lnTo>
                    <a:pt x="592" y="3680"/>
                  </a:lnTo>
                  <a:lnTo>
                    <a:pt x="602" y="3657"/>
                  </a:lnTo>
                  <a:close/>
                  <a:moveTo>
                    <a:pt x="338" y="2601"/>
                  </a:moveTo>
                  <a:lnTo>
                    <a:pt x="363" y="2601"/>
                  </a:lnTo>
                  <a:lnTo>
                    <a:pt x="403" y="2624"/>
                  </a:lnTo>
                  <a:lnTo>
                    <a:pt x="448" y="2670"/>
                  </a:lnTo>
                  <a:lnTo>
                    <a:pt x="502" y="2740"/>
                  </a:lnTo>
                  <a:lnTo>
                    <a:pt x="562" y="2820"/>
                  </a:lnTo>
                  <a:lnTo>
                    <a:pt x="617" y="2918"/>
                  </a:lnTo>
                  <a:lnTo>
                    <a:pt x="666" y="3005"/>
                  </a:lnTo>
                  <a:lnTo>
                    <a:pt x="701" y="3092"/>
                  </a:lnTo>
                  <a:lnTo>
                    <a:pt x="736" y="3167"/>
                  </a:lnTo>
                  <a:lnTo>
                    <a:pt x="756" y="3230"/>
                  </a:lnTo>
                  <a:lnTo>
                    <a:pt x="766" y="3288"/>
                  </a:lnTo>
                  <a:lnTo>
                    <a:pt x="766" y="3322"/>
                  </a:lnTo>
                  <a:lnTo>
                    <a:pt x="756" y="3345"/>
                  </a:lnTo>
                  <a:lnTo>
                    <a:pt x="731" y="3345"/>
                  </a:lnTo>
                  <a:lnTo>
                    <a:pt x="691" y="3322"/>
                  </a:lnTo>
                  <a:lnTo>
                    <a:pt x="646" y="3276"/>
                  </a:lnTo>
                  <a:lnTo>
                    <a:pt x="592" y="3207"/>
                  </a:lnTo>
                  <a:lnTo>
                    <a:pt x="537" y="3126"/>
                  </a:lnTo>
                  <a:lnTo>
                    <a:pt x="477" y="3028"/>
                  </a:lnTo>
                  <a:lnTo>
                    <a:pt x="433" y="2942"/>
                  </a:lnTo>
                  <a:lnTo>
                    <a:pt x="393" y="2861"/>
                  </a:lnTo>
                  <a:lnTo>
                    <a:pt x="363" y="2780"/>
                  </a:lnTo>
                  <a:lnTo>
                    <a:pt x="338" y="2717"/>
                  </a:lnTo>
                  <a:lnTo>
                    <a:pt x="328" y="2665"/>
                  </a:lnTo>
                  <a:lnTo>
                    <a:pt x="328" y="2624"/>
                  </a:lnTo>
                  <a:lnTo>
                    <a:pt x="338" y="2601"/>
                  </a:lnTo>
                  <a:close/>
                  <a:moveTo>
                    <a:pt x="1581" y="3830"/>
                  </a:moveTo>
                  <a:lnTo>
                    <a:pt x="1909" y="3518"/>
                  </a:lnTo>
                  <a:lnTo>
                    <a:pt x="1879" y="3432"/>
                  </a:lnTo>
                  <a:lnTo>
                    <a:pt x="1849" y="3351"/>
                  </a:lnTo>
                  <a:lnTo>
                    <a:pt x="1362" y="3836"/>
                  </a:lnTo>
                  <a:lnTo>
                    <a:pt x="1362" y="4020"/>
                  </a:lnTo>
                  <a:lnTo>
                    <a:pt x="1377" y="4216"/>
                  </a:lnTo>
                  <a:lnTo>
                    <a:pt x="1407" y="4412"/>
                  </a:lnTo>
                  <a:lnTo>
                    <a:pt x="1457" y="4614"/>
                  </a:lnTo>
                  <a:lnTo>
                    <a:pt x="1849" y="4614"/>
                  </a:lnTo>
                  <a:lnTo>
                    <a:pt x="1909" y="4384"/>
                  </a:lnTo>
                  <a:lnTo>
                    <a:pt x="1944" y="4164"/>
                  </a:lnTo>
                  <a:lnTo>
                    <a:pt x="1959" y="3957"/>
                  </a:lnTo>
                  <a:lnTo>
                    <a:pt x="1954" y="3761"/>
                  </a:lnTo>
                  <a:lnTo>
                    <a:pt x="1924" y="3576"/>
                  </a:lnTo>
                  <a:lnTo>
                    <a:pt x="1626" y="3864"/>
                  </a:lnTo>
                  <a:lnTo>
                    <a:pt x="1581" y="3830"/>
                  </a:lnTo>
                  <a:close/>
                  <a:moveTo>
                    <a:pt x="1143" y="3017"/>
                  </a:moveTo>
                  <a:lnTo>
                    <a:pt x="1929" y="2261"/>
                  </a:lnTo>
                  <a:lnTo>
                    <a:pt x="1949" y="2290"/>
                  </a:lnTo>
                  <a:lnTo>
                    <a:pt x="1188" y="3051"/>
                  </a:lnTo>
                  <a:lnTo>
                    <a:pt x="1143" y="3017"/>
                  </a:lnTo>
                  <a:close/>
                  <a:moveTo>
                    <a:pt x="1506" y="4632"/>
                  </a:moveTo>
                  <a:lnTo>
                    <a:pt x="1809" y="4632"/>
                  </a:lnTo>
                  <a:lnTo>
                    <a:pt x="1809" y="4972"/>
                  </a:lnTo>
                  <a:lnTo>
                    <a:pt x="1506" y="4972"/>
                  </a:lnTo>
                  <a:lnTo>
                    <a:pt x="1506" y="4632"/>
                  </a:lnTo>
                  <a:close/>
                  <a:moveTo>
                    <a:pt x="1640" y="3022"/>
                  </a:moveTo>
                  <a:lnTo>
                    <a:pt x="1690" y="3080"/>
                  </a:lnTo>
                  <a:lnTo>
                    <a:pt x="1735" y="3143"/>
                  </a:lnTo>
                  <a:lnTo>
                    <a:pt x="2083" y="2803"/>
                  </a:lnTo>
                  <a:lnTo>
                    <a:pt x="2108" y="2838"/>
                  </a:lnTo>
                  <a:lnTo>
                    <a:pt x="1760" y="3184"/>
                  </a:lnTo>
                  <a:lnTo>
                    <a:pt x="1795" y="3247"/>
                  </a:lnTo>
                  <a:lnTo>
                    <a:pt x="1829" y="3311"/>
                  </a:lnTo>
                  <a:lnTo>
                    <a:pt x="1367" y="3755"/>
                  </a:lnTo>
                  <a:lnTo>
                    <a:pt x="1382" y="3645"/>
                  </a:lnTo>
                  <a:lnTo>
                    <a:pt x="1402" y="3536"/>
                  </a:lnTo>
                  <a:lnTo>
                    <a:pt x="1342" y="3593"/>
                  </a:lnTo>
                  <a:lnTo>
                    <a:pt x="1297" y="3565"/>
                  </a:lnTo>
                  <a:lnTo>
                    <a:pt x="1432" y="3438"/>
                  </a:lnTo>
                  <a:lnTo>
                    <a:pt x="1481" y="3293"/>
                  </a:lnTo>
                  <a:lnTo>
                    <a:pt x="1551" y="3155"/>
                  </a:lnTo>
                  <a:lnTo>
                    <a:pt x="1640" y="3022"/>
                  </a:lnTo>
                  <a:close/>
                  <a:moveTo>
                    <a:pt x="795" y="2047"/>
                  </a:moveTo>
                  <a:lnTo>
                    <a:pt x="810" y="2053"/>
                  </a:lnTo>
                  <a:lnTo>
                    <a:pt x="830" y="2059"/>
                  </a:lnTo>
                  <a:lnTo>
                    <a:pt x="840" y="2076"/>
                  </a:lnTo>
                  <a:lnTo>
                    <a:pt x="850" y="2094"/>
                  </a:lnTo>
                  <a:lnTo>
                    <a:pt x="850" y="2117"/>
                  </a:lnTo>
                  <a:lnTo>
                    <a:pt x="850" y="2134"/>
                  </a:lnTo>
                  <a:lnTo>
                    <a:pt x="840" y="2157"/>
                  </a:lnTo>
                  <a:lnTo>
                    <a:pt x="830" y="2169"/>
                  </a:lnTo>
                  <a:lnTo>
                    <a:pt x="810" y="2180"/>
                  </a:lnTo>
                  <a:lnTo>
                    <a:pt x="795" y="2180"/>
                  </a:lnTo>
                  <a:lnTo>
                    <a:pt x="776" y="2180"/>
                  </a:lnTo>
                  <a:lnTo>
                    <a:pt x="761" y="2169"/>
                  </a:lnTo>
                  <a:lnTo>
                    <a:pt x="746" y="2157"/>
                  </a:lnTo>
                  <a:lnTo>
                    <a:pt x="741" y="2134"/>
                  </a:lnTo>
                  <a:lnTo>
                    <a:pt x="736" y="2117"/>
                  </a:lnTo>
                  <a:lnTo>
                    <a:pt x="741" y="2094"/>
                  </a:lnTo>
                  <a:lnTo>
                    <a:pt x="746" y="2076"/>
                  </a:lnTo>
                  <a:lnTo>
                    <a:pt x="761" y="2059"/>
                  </a:lnTo>
                  <a:lnTo>
                    <a:pt x="776" y="2053"/>
                  </a:lnTo>
                  <a:lnTo>
                    <a:pt x="795" y="2047"/>
                  </a:lnTo>
                  <a:close/>
                  <a:moveTo>
                    <a:pt x="880" y="1350"/>
                  </a:moveTo>
                  <a:lnTo>
                    <a:pt x="900" y="1350"/>
                  </a:lnTo>
                  <a:lnTo>
                    <a:pt x="920" y="1361"/>
                  </a:lnTo>
                  <a:lnTo>
                    <a:pt x="935" y="1373"/>
                  </a:lnTo>
                  <a:lnTo>
                    <a:pt x="945" y="1390"/>
                  </a:lnTo>
                  <a:lnTo>
                    <a:pt x="955" y="1413"/>
                  </a:lnTo>
                  <a:lnTo>
                    <a:pt x="955" y="1436"/>
                  </a:lnTo>
                  <a:lnTo>
                    <a:pt x="955" y="1459"/>
                  </a:lnTo>
                  <a:lnTo>
                    <a:pt x="945" y="1482"/>
                  </a:lnTo>
                  <a:lnTo>
                    <a:pt x="935" y="1500"/>
                  </a:lnTo>
                  <a:lnTo>
                    <a:pt x="920" y="1511"/>
                  </a:lnTo>
                  <a:lnTo>
                    <a:pt x="900" y="1523"/>
                  </a:lnTo>
                  <a:lnTo>
                    <a:pt x="880" y="1523"/>
                  </a:lnTo>
                  <a:lnTo>
                    <a:pt x="860" y="1523"/>
                  </a:lnTo>
                  <a:lnTo>
                    <a:pt x="845" y="1511"/>
                  </a:lnTo>
                  <a:lnTo>
                    <a:pt x="830" y="1500"/>
                  </a:lnTo>
                  <a:lnTo>
                    <a:pt x="815" y="1482"/>
                  </a:lnTo>
                  <a:lnTo>
                    <a:pt x="810" y="1459"/>
                  </a:lnTo>
                  <a:lnTo>
                    <a:pt x="805" y="1436"/>
                  </a:lnTo>
                  <a:lnTo>
                    <a:pt x="810" y="1413"/>
                  </a:lnTo>
                  <a:lnTo>
                    <a:pt x="815" y="1390"/>
                  </a:lnTo>
                  <a:lnTo>
                    <a:pt x="830" y="1373"/>
                  </a:lnTo>
                  <a:lnTo>
                    <a:pt x="845" y="1361"/>
                  </a:lnTo>
                  <a:lnTo>
                    <a:pt x="860" y="1350"/>
                  </a:lnTo>
                  <a:lnTo>
                    <a:pt x="880" y="1350"/>
                  </a:lnTo>
                  <a:close/>
                  <a:moveTo>
                    <a:pt x="1636" y="196"/>
                  </a:moveTo>
                  <a:lnTo>
                    <a:pt x="1675" y="202"/>
                  </a:lnTo>
                  <a:lnTo>
                    <a:pt x="1710" y="230"/>
                  </a:lnTo>
                  <a:lnTo>
                    <a:pt x="1735" y="271"/>
                  </a:lnTo>
                  <a:lnTo>
                    <a:pt x="1745" y="323"/>
                  </a:lnTo>
                  <a:lnTo>
                    <a:pt x="1735" y="369"/>
                  </a:lnTo>
                  <a:lnTo>
                    <a:pt x="1710" y="409"/>
                  </a:lnTo>
                  <a:lnTo>
                    <a:pt x="1675" y="438"/>
                  </a:lnTo>
                  <a:lnTo>
                    <a:pt x="1636" y="450"/>
                  </a:lnTo>
                  <a:lnTo>
                    <a:pt x="1591" y="438"/>
                  </a:lnTo>
                  <a:lnTo>
                    <a:pt x="1556" y="409"/>
                  </a:lnTo>
                  <a:lnTo>
                    <a:pt x="1531" y="369"/>
                  </a:lnTo>
                  <a:lnTo>
                    <a:pt x="1526" y="323"/>
                  </a:lnTo>
                  <a:lnTo>
                    <a:pt x="1531" y="271"/>
                  </a:lnTo>
                  <a:lnTo>
                    <a:pt x="1556" y="230"/>
                  </a:lnTo>
                  <a:lnTo>
                    <a:pt x="1591" y="202"/>
                  </a:lnTo>
                  <a:lnTo>
                    <a:pt x="1636" y="196"/>
                  </a:lnTo>
                  <a:close/>
                  <a:moveTo>
                    <a:pt x="1636" y="0"/>
                  </a:moveTo>
                  <a:lnTo>
                    <a:pt x="1655" y="0"/>
                  </a:lnTo>
                  <a:lnTo>
                    <a:pt x="1670" y="11"/>
                  </a:lnTo>
                  <a:lnTo>
                    <a:pt x="1685" y="23"/>
                  </a:lnTo>
                  <a:lnTo>
                    <a:pt x="1700" y="40"/>
                  </a:lnTo>
                  <a:lnTo>
                    <a:pt x="1705" y="63"/>
                  </a:lnTo>
                  <a:lnTo>
                    <a:pt x="1710" y="86"/>
                  </a:lnTo>
                  <a:lnTo>
                    <a:pt x="1705" y="109"/>
                  </a:lnTo>
                  <a:lnTo>
                    <a:pt x="1700" y="132"/>
                  </a:lnTo>
                  <a:lnTo>
                    <a:pt x="1685" y="150"/>
                  </a:lnTo>
                  <a:lnTo>
                    <a:pt x="1670" y="161"/>
                  </a:lnTo>
                  <a:lnTo>
                    <a:pt x="1655" y="173"/>
                  </a:lnTo>
                  <a:lnTo>
                    <a:pt x="1636" y="173"/>
                  </a:lnTo>
                  <a:lnTo>
                    <a:pt x="1616" y="173"/>
                  </a:lnTo>
                  <a:lnTo>
                    <a:pt x="1596" y="161"/>
                  </a:lnTo>
                  <a:lnTo>
                    <a:pt x="1581" y="150"/>
                  </a:lnTo>
                  <a:lnTo>
                    <a:pt x="1571" y="132"/>
                  </a:lnTo>
                  <a:lnTo>
                    <a:pt x="1561" y="109"/>
                  </a:lnTo>
                  <a:lnTo>
                    <a:pt x="1556" y="86"/>
                  </a:lnTo>
                  <a:lnTo>
                    <a:pt x="1561" y="63"/>
                  </a:lnTo>
                  <a:lnTo>
                    <a:pt x="1571" y="40"/>
                  </a:lnTo>
                  <a:lnTo>
                    <a:pt x="1581" y="23"/>
                  </a:lnTo>
                  <a:lnTo>
                    <a:pt x="1596" y="11"/>
                  </a:lnTo>
                  <a:lnTo>
                    <a:pt x="1616" y="0"/>
                  </a:lnTo>
                  <a:lnTo>
                    <a:pt x="1636" y="0"/>
                  </a:lnTo>
                  <a:close/>
                  <a:moveTo>
                    <a:pt x="940" y="836"/>
                  </a:moveTo>
                  <a:lnTo>
                    <a:pt x="2341" y="836"/>
                  </a:lnTo>
                  <a:lnTo>
                    <a:pt x="2262" y="819"/>
                  </a:lnTo>
                  <a:lnTo>
                    <a:pt x="2192" y="778"/>
                  </a:lnTo>
                  <a:lnTo>
                    <a:pt x="2133" y="732"/>
                  </a:lnTo>
                  <a:lnTo>
                    <a:pt x="2078" y="675"/>
                  </a:lnTo>
                  <a:lnTo>
                    <a:pt x="2023" y="617"/>
                  </a:lnTo>
                  <a:lnTo>
                    <a:pt x="1969" y="565"/>
                  </a:lnTo>
                  <a:lnTo>
                    <a:pt x="1909" y="525"/>
                  </a:lnTo>
                  <a:lnTo>
                    <a:pt x="1834" y="496"/>
                  </a:lnTo>
                  <a:lnTo>
                    <a:pt x="1442" y="496"/>
                  </a:lnTo>
                  <a:lnTo>
                    <a:pt x="1357" y="542"/>
                  </a:lnTo>
                  <a:lnTo>
                    <a:pt x="1283" y="600"/>
                  </a:lnTo>
                  <a:lnTo>
                    <a:pt x="1208" y="663"/>
                  </a:lnTo>
                  <a:lnTo>
                    <a:pt x="1128" y="727"/>
                  </a:lnTo>
                  <a:lnTo>
                    <a:pt x="1044" y="790"/>
                  </a:lnTo>
                  <a:lnTo>
                    <a:pt x="940" y="836"/>
                  </a:lnTo>
                  <a:close/>
                  <a:moveTo>
                    <a:pt x="850" y="877"/>
                  </a:moveTo>
                  <a:lnTo>
                    <a:pt x="2396" y="877"/>
                  </a:lnTo>
                  <a:lnTo>
                    <a:pt x="2396" y="957"/>
                  </a:lnTo>
                  <a:lnTo>
                    <a:pt x="850" y="957"/>
                  </a:lnTo>
                  <a:lnTo>
                    <a:pt x="850" y="877"/>
                  </a:lnTo>
                  <a:close/>
                  <a:moveTo>
                    <a:pt x="1302" y="1182"/>
                  </a:moveTo>
                  <a:lnTo>
                    <a:pt x="1302" y="1557"/>
                  </a:lnTo>
                  <a:lnTo>
                    <a:pt x="1397" y="1557"/>
                  </a:lnTo>
                  <a:lnTo>
                    <a:pt x="1397" y="1182"/>
                  </a:lnTo>
                  <a:lnTo>
                    <a:pt x="1302" y="1182"/>
                  </a:lnTo>
                  <a:close/>
                  <a:moveTo>
                    <a:pt x="1466" y="1182"/>
                  </a:moveTo>
                  <a:lnTo>
                    <a:pt x="1466" y="1557"/>
                  </a:lnTo>
                  <a:lnTo>
                    <a:pt x="1546" y="1557"/>
                  </a:lnTo>
                  <a:lnTo>
                    <a:pt x="1546" y="1182"/>
                  </a:lnTo>
                  <a:lnTo>
                    <a:pt x="1466" y="1182"/>
                  </a:lnTo>
                  <a:close/>
                  <a:moveTo>
                    <a:pt x="1616" y="1182"/>
                  </a:moveTo>
                  <a:lnTo>
                    <a:pt x="1616" y="1557"/>
                  </a:lnTo>
                  <a:lnTo>
                    <a:pt x="1700" y="1557"/>
                  </a:lnTo>
                  <a:lnTo>
                    <a:pt x="1700" y="1182"/>
                  </a:lnTo>
                  <a:lnTo>
                    <a:pt x="1616" y="1182"/>
                  </a:lnTo>
                  <a:close/>
                  <a:moveTo>
                    <a:pt x="1770" y="1182"/>
                  </a:moveTo>
                  <a:lnTo>
                    <a:pt x="1770" y="1557"/>
                  </a:lnTo>
                  <a:lnTo>
                    <a:pt x="1854" y="1557"/>
                  </a:lnTo>
                  <a:lnTo>
                    <a:pt x="1854" y="1182"/>
                  </a:lnTo>
                  <a:lnTo>
                    <a:pt x="1770" y="1182"/>
                  </a:lnTo>
                  <a:close/>
                  <a:moveTo>
                    <a:pt x="1924" y="1182"/>
                  </a:moveTo>
                  <a:lnTo>
                    <a:pt x="1924" y="1557"/>
                  </a:lnTo>
                  <a:lnTo>
                    <a:pt x="2003" y="1557"/>
                  </a:lnTo>
                  <a:lnTo>
                    <a:pt x="2003" y="1182"/>
                  </a:lnTo>
                  <a:lnTo>
                    <a:pt x="1924" y="1182"/>
                  </a:lnTo>
                  <a:close/>
                </a:path>
              </a:pathLst>
            </a:custGeom>
            <a:gradFill rotWithShape="0">
              <a:gsLst>
                <a:gs pos="0">
                  <a:srgbClr val="FFF200"/>
                </a:gs>
                <a:gs pos="100000">
                  <a:srgbClr val="FF6600"/>
                </a:gs>
              </a:gsLst>
              <a:lin ang="5400000" scaled="1"/>
              <a:tileRect/>
            </a:gradFill>
            <a:ln w="0" cap="flat" cmpd="sng">
              <a:solidFill>
                <a:srgbClr val="FF0000"/>
              </a:solidFill>
              <a:prstDash val="solid"/>
              <a:round/>
              <a:headEnd type="none" w="med" len="med"/>
              <a:tailEnd type="none" w="med" len="med"/>
            </a:ln>
          </p:spPr>
          <p:txBody>
            <a:bodyPr/>
            <a:p>
              <a:endParaRPr lang="ru-RU" altLang="en-US"/>
            </a:p>
          </p:txBody>
        </p:sp>
        <p:sp>
          <p:nvSpPr>
            <p:cNvPr id="4104" name="Freeform 8"/>
            <p:cNvSpPr>
              <a:spLocks noEditPoints="1"/>
            </p:cNvSpPr>
            <p:nvPr/>
          </p:nvSpPr>
          <p:spPr>
            <a:xfrm>
              <a:off x="621" y="724"/>
              <a:ext cx="419" cy="426"/>
            </a:xfrm>
            <a:custGeom>
              <a:avLst/>
              <a:gdLst/>
              <a:ahLst/>
              <a:cxnLst>
                <a:cxn ang="0">
                  <a:pos x="99" y="0"/>
                </a:cxn>
                <a:cxn ang="0">
                  <a:pos x="125" y="1"/>
                </a:cxn>
                <a:cxn ang="0">
                  <a:pos x="147" y="4"/>
                </a:cxn>
                <a:cxn ang="0">
                  <a:pos x="165" y="9"/>
                </a:cxn>
                <a:cxn ang="0">
                  <a:pos x="178" y="18"/>
                </a:cxn>
                <a:cxn ang="0">
                  <a:pos x="188" y="27"/>
                </a:cxn>
                <a:cxn ang="0">
                  <a:pos x="193" y="40"/>
                </a:cxn>
                <a:cxn ang="0">
                  <a:pos x="196" y="56"/>
                </a:cxn>
                <a:cxn ang="0">
                  <a:pos x="192" y="78"/>
                </a:cxn>
                <a:cxn ang="0">
                  <a:pos x="186" y="99"/>
                </a:cxn>
                <a:cxn ang="0">
                  <a:pos x="173" y="117"/>
                </a:cxn>
                <a:cxn ang="0">
                  <a:pos x="162" y="128"/>
                </a:cxn>
                <a:cxn ang="0">
                  <a:pos x="149" y="137"/>
                </a:cxn>
                <a:cxn ang="0">
                  <a:pos x="133" y="143"/>
                </a:cxn>
                <a:cxn ang="0">
                  <a:pos x="117" y="147"/>
                </a:cxn>
                <a:cxn ang="0">
                  <a:pos x="99" y="148"/>
                </a:cxn>
                <a:cxn ang="0">
                  <a:pos x="76" y="146"/>
                </a:cxn>
                <a:cxn ang="0">
                  <a:pos x="55" y="140"/>
                </a:cxn>
                <a:cxn ang="0">
                  <a:pos x="37" y="130"/>
                </a:cxn>
                <a:cxn ang="0">
                  <a:pos x="22" y="117"/>
                </a:cxn>
                <a:cxn ang="0">
                  <a:pos x="9" y="99"/>
                </a:cxn>
                <a:cxn ang="0">
                  <a:pos x="2" y="78"/>
                </a:cxn>
                <a:cxn ang="0">
                  <a:pos x="0" y="56"/>
                </a:cxn>
                <a:cxn ang="0">
                  <a:pos x="2" y="41"/>
                </a:cxn>
                <a:cxn ang="0">
                  <a:pos x="7" y="27"/>
                </a:cxn>
                <a:cxn ang="0">
                  <a:pos x="17" y="18"/>
                </a:cxn>
                <a:cxn ang="0">
                  <a:pos x="31" y="10"/>
                </a:cxn>
                <a:cxn ang="0">
                  <a:pos x="50" y="4"/>
                </a:cxn>
                <a:cxn ang="0">
                  <a:pos x="73" y="1"/>
                </a:cxn>
                <a:cxn ang="0">
                  <a:pos x="99" y="0"/>
                </a:cxn>
                <a:cxn ang="0">
                  <a:pos x="55" y="69"/>
                </a:cxn>
                <a:cxn ang="0">
                  <a:pos x="55" y="70"/>
                </a:cxn>
                <a:cxn ang="0">
                  <a:pos x="56" y="82"/>
                </a:cxn>
                <a:cxn ang="0">
                  <a:pos x="60" y="93"/>
                </a:cxn>
                <a:cxn ang="0">
                  <a:pos x="68" y="103"/>
                </a:cxn>
                <a:cxn ang="0">
                  <a:pos x="78" y="110"/>
                </a:cxn>
                <a:cxn ang="0">
                  <a:pos x="88" y="115"/>
                </a:cxn>
                <a:cxn ang="0">
                  <a:pos x="99" y="117"/>
                </a:cxn>
                <a:cxn ang="0">
                  <a:pos x="110" y="115"/>
                </a:cxn>
                <a:cxn ang="0">
                  <a:pos x="118" y="110"/>
                </a:cxn>
                <a:cxn ang="0">
                  <a:pos x="127" y="103"/>
                </a:cxn>
                <a:cxn ang="0">
                  <a:pos x="133" y="94"/>
                </a:cxn>
                <a:cxn ang="0">
                  <a:pos x="138" y="83"/>
                </a:cxn>
                <a:cxn ang="0">
                  <a:pos x="139" y="70"/>
                </a:cxn>
                <a:cxn ang="0">
                  <a:pos x="139" y="69"/>
                </a:cxn>
                <a:cxn ang="0">
                  <a:pos x="137" y="56"/>
                </a:cxn>
                <a:cxn ang="0">
                  <a:pos x="131" y="45"/>
                </a:cxn>
                <a:cxn ang="0">
                  <a:pos x="123" y="37"/>
                </a:cxn>
                <a:cxn ang="0">
                  <a:pos x="110" y="33"/>
                </a:cxn>
                <a:cxn ang="0">
                  <a:pos x="96" y="31"/>
                </a:cxn>
                <a:cxn ang="0">
                  <a:pos x="83" y="33"/>
                </a:cxn>
                <a:cxn ang="0">
                  <a:pos x="73" y="37"/>
                </a:cxn>
                <a:cxn ang="0">
                  <a:pos x="64" y="45"/>
                </a:cxn>
                <a:cxn ang="0">
                  <a:pos x="57" y="56"/>
                </a:cxn>
                <a:cxn ang="0">
                  <a:pos x="55" y="69"/>
                </a:cxn>
              </a:cxnLst>
              <a:pathLst>
                <a:path w="895" h="1223">
                  <a:moveTo>
                    <a:pt x="452" y="0"/>
                  </a:moveTo>
                  <a:lnTo>
                    <a:pt x="572" y="12"/>
                  </a:lnTo>
                  <a:lnTo>
                    <a:pt x="671" y="41"/>
                  </a:lnTo>
                  <a:lnTo>
                    <a:pt x="755" y="81"/>
                  </a:lnTo>
                  <a:lnTo>
                    <a:pt x="815" y="150"/>
                  </a:lnTo>
                  <a:lnTo>
                    <a:pt x="860" y="231"/>
                  </a:lnTo>
                  <a:lnTo>
                    <a:pt x="885" y="335"/>
                  </a:lnTo>
                  <a:lnTo>
                    <a:pt x="895" y="462"/>
                  </a:lnTo>
                  <a:lnTo>
                    <a:pt x="880" y="647"/>
                  </a:lnTo>
                  <a:lnTo>
                    <a:pt x="850" y="820"/>
                  </a:lnTo>
                  <a:lnTo>
                    <a:pt x="790" y="970"/>
                  </a:lnTo>
                  <a:lnTo>
                    <a:pt x="741" y="1062"/>
                  </a:lnTo>
                  <a:lnTo>
                    <a:pt x="681" y="1131"/>
                  </a:lnTo>
                  <a:lnTo>
                    <a:pt x="611" y="1183"/>
                  </a:lnTo>
                  <a:lnTo>
                    <a:pt x="537" y="1218"/>
                  </a:lnTo>
                  <a:lnTo>
                    <a:pt x="452" y="1223"/>
                  </a:lnTo>
                  <a:lnTo>
                    <a:pt x="348" y="1212"/>
                  </a:lnTo>
                  <a:lnTo>
                    <a:pt x="253" y="1160"/>
                  </a:lnTo>
                  <a:lnTo>
                    <a:pt x="174" y="1079"/>
                  </a:lnTo>
                  <a:lnTo>
                    <a:pt x="104" y="970"/>
                  </a:lnTo>
                  <a:lnTo>
                    <a:pt x="45" y="820"/>
                  </a:lnTo>
                  <a:lnTo>
                    <a:pt x="10" y="647"/>
                  </a:lnTo>
                  <a:lnTo>
                    <a:pt x="0" y="462"/>
                  </a:lnTo>
                  <a:lnTo>
                    <a:pt x="10" y="341"/>
                  </a:lnTo>
                  <a:lnTo>
                    <a:pt x="35" y="231"/>
                  </a:lnTo>
                  <a:lnTo>
                    <a:pt x="79" y="150"/>
                  </a:lnTo>
                  <a:lnTo>
                    <a:pt x="144" y="87"/>
                  </a:lnTo>
                  <a:lnTo>
                    <a:pt x="229" y="41"/>
                  </a:lnTo>
                  <a:lnTo>
                    <a:pt x="333" y="12"/>
                  </a:lnTo>
                  <a:lnTo>
                    <a:pt x="452" y="0"/>
                  </a:lnTo>
                  <a:close/>
                  <a:moveTo>
                    <a:pt x="253" y="572"/>
                  </a:moveTo>
                  <a:lnTo>
                    <a:pt x="253" y="583"/>
                  </a:lnTo>
                  <a:lnTo>
                    <a:pt x="258" y="681"/>
                  </a:lnTo>
                  <a:lnTo>
                    <a:pt x="278" y="773"/>
                  </a:lnTo>
                  <a:lnTo>
                    <a:pt x="313" y="854"/>
                  </a:lnTo>
                  <a:lnTo>
                    <a:pt x="358" y="912"/>
                  </a:lnTo>
                  <a:lnTo>
                    <a:pt x="403" y="952"/>
                  </a:lnTo>
                  <a:lnTo>
                    <a:pt x="452" y="964"/>
                  </a:lnTo>
                  <a:lnTo>
                    <a:pt x="502" y="952"/>
                  </a:lnTo>
                  <a:lnTo>
                    <a:pt x="542" y="912"/>
                  </a:lnTo>
                  <a:lnTo>
                    <a:pt x="581" y="854"/>
                  </a:lnTo>
                  <a:lnTo>
                    <a:pt x="611" y="779"/>
                  </a:lnTo>
                  <a:lnTo>
                    <a:pt x="631" y="687"/>
                  </a:lnTo>
                  <a:lnTo>
                    <a:pt x="636" y="583"/>
                  </a:lnTo>
                  <a:lnTo>
                    <a:pt x="636" y="572"/>
                  </a:lnTo>
                  <a:lnTo>
                    <a:pt x="626" y="468"/>
                  </a:lnTo>
                  <a:lnTo>
                    <a:pt x="601" y="375"/>
                  </a:lnTo>
                  <a:lnTo>
                    <a:pt x="562" y="312"/>
                  </a:lnTo>
                  <a:lnTo>
                    <a:pt x="507" y="277"/>
                  </a:lnTo>
                  <a:lnTo>
                    <a:pt x="442" y="260"/>
                  </a:lnTo>
                  <a:lnTo>
                    <a:pt x="383" y="277"/>
                  </a:lnTo>
                  <a:lnTo>
                    <a:pt x="333" y="312"/>
                  </a:lnTo>
                  <a:lnTo>
                    <a:pt x="293" y="375"/>
                  </a:lnTo>
                  <a:lnTo>
                    <a:pt x="263" y="468"/>
                  </a:lnTo>
                  <a:lnTo>
                    <a:pt x="253" y="572"/>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9525">
              <a:noFill/>
            </a:ln>
          </p:spPr>
          <p:txBody>
            <a:bodyPr/>
            <a:p>
              <a:endParaRPr lang="ru-RU" altLang="en-US"/>
            </a:p>
          </p:txBody>
        </p:sp>
        <p:sp>
          <p:nvSpPr>
            <p:cNvPr id="4105" name="Freeform 9"/>
            <p:cNvSpPr/>
            <p:nvPr/>
          </p:nvSpPr>
          <p:spPr>
            <a:xfrm>
              <a:off x="1341" y="364"/>
              <a:ext cx="180" cy="304"/>
            </a:xfrm>
            <a:custGeom>
              <a:avLst/>
              <a:gdLst/>
              <a:ahLst/>
              <a:cxnLst>
                <a:cxn ang="0">
                  <a:pos x="0" y="0"/>
                </a:cxn>
                <a:cxn ang="0">
                  <a:pos x="61" y="0"/>
                </a:cxn>
                <a:cxn ang="0">
                  <a:pos x="72" y="23"/>
                </a:cxn>
                <a:cxn ang="0">
                  <a:pos x="30" y="23"/>
                </a:cxn>
                <a:cxn ang="0">
                  <a:pos x="30" y="106"/>
                </a:cxn>
                <a:cxn ang="0">
                  <a:pos x="0" y="106"/>
                </a:cxn>
                <a:cxn ang="0">
                  <a:pos x="0" y="0"/>
                </a:cxn>
              </a:cxnLst>
              <a:pathLst>
                <a:path w="448" h="871">
                  <a:moveTo>
                    <a:pt x="0" y="0"/>
                  </a:moveTo>
                  <a:lnTo>
                    <a:pt x="378" y="0"/>
                  </a:lnTo>
                  <a:lnTo>
                    <a:pt x="448" y="190"/>
                  </a:lnTo>
                  <a:lnTo>
                    <a:pt x="189" y="190"/>
                  </a:lnTo>
                  <a:lnTo>
                    <a:pt x="189" y="871"/>
                  </a:lnTo>
                  <a:lnTo>
                    <a:pt x="0" y="871"/>
                  </a:lnTo>
                  <a:lnTo>
                    <a:pt x="0" y="0"/>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9525">
              <a:noFill/>
            </a:ln>
          </p:spPr>
          <p:txBody>
            <a:bodyPr/>
            <a:p>
              <a:endParaRPr lang="ru-RU" altLang="en-US"/>
            </a:p>
          </p:txBody>
        </p:sp>
        <p:sp>
          <p:nvSpPr>
            <p:cNvPr id="4106" name="Freeform 10"/>
            <p:cNvSpPr>
              <a:spLocks noEditPoints="1"/>
            </p:cNvSpPr>
            <p:nvPr/>
          </p:nvSpPr>
          <p:spPr>
            <a:xfrm>
              <a:off x="1881" y="184"/>
              <a:ext cx="299" cy="304"/>
            </a:xfrm>
            <a:custGeom>
              <a:avLst/>
              <a:gdLst/>
              <a:ahLst/>
              <a:cxnLst>
                <a:cxn ang="0">
                  <a:pos x="68" y="0"/>
                </a:cxn>
                <a:cxn ang="0">
                  <a:pos x="86" y="0"/>
                </a:cxn>
                <a:cxn ang="0">
                  <a:pos x="101" y="2"/>
                </a:cxn>
                <a:cxn ang="0">
                  <a:pos x="113" y="6"/>
                </a:cxn>
                <a:cxn ang="0">
                  <a:pos x="123" y="11"/>
                </a:cxn>
                <a:cxn ang="0">
                  <a:pos x="130" y="19"/>
                </a:cxn>
                <a:cxn ang="0">
                  <a:pos x="134" y="28"/>
                </a:cxn>
                <a:cxn ang="0">
                  <a:pos x="135" y="38"/>
                </a:cxn>
                <a:cxn ang="0">
                  <a:pos x="132" y="54"/>
                </a:cxn>
                <a:cxn ang="0">
                  <a:pos x="128" y="68"/>
                </a:cxn>
                <a:cxn ang="0">
                  <a:pos x="119" y="81"/>
                </a:cxn>
                <a:cxn ang="0">
                  <a:pos x="109" y="90"/>
                </a:cxn>
                <a:cxn ang="0">
                  <a:pos x="97" y="97"/>
                </a:cxn>
                <a:cxn ang="0">
                  <a:pos x="84" y="101"/>
                </a:cxn>
                <a:cxn ang="0">
                  <a:pos x="68" y="102"/>
                </a:cxn>
                <a:cxn ang="0">
                  <a:pos x="52" y="101"/>
                </a:cxn>
                <a:cxn ang="0">
                  <a:pos x="38" y="97"/>
                </a:cxn>
                <a:cxn ang="0">
                  <a:pos x="26" y="90"/>
                </a:cxn>
                <a:cxn ang="0">
                  <a:pos x="16" y="81"/>
                </a:cxn>
                <a:cxn ang="0">
                  <a:pos x="6" y="68"/>
                </a:cxn>
                <a:cxn ang="0">
                  <a:pos x="2" y="54"/>
                </a:cxn>
                <a:cxn ang="0">
                  <a:pos x="0" y="38"/>
                </a:cxn>
                <a:cxn ang="0">
                  <a:pos x="2" y="28"/>
                </a:cxn>
                <a:cxn ang="0">
                  <a:pos x="5" y="19"/>
                </a:cxn>
                <a:cxn ang="0">
                  <a:pos x="13" y="12"/>
                </a:cxn>
                <a:cxn ang="0">
                  <a:pos x="22" y="6"/>
                </a:cxn>
                <a:cxn ang="0">
                  <a:pos x="34" y="2"/>
                </a:cxn>
                <a:cxn ang="0">
                  <a:pos x="50" y="0"/>
                </a:cxn>
                <a:cxn ang="0">
                  <a:pos x="68" y="0"/>
                </a:cxn>
                <a:cxn ang="0">
                  <a:pos x="38" y="48"/>
                </a:cxn>
                <a:cxn ang="0">
                  <a:pos x="38" y="48"/>
                </a:cxn>
                <a:cxn ang="0">
                  <a:pos x="40" y="61"/>
                </a:cxn>
                <a:cxn ang="0">
                  <a:pos x="47" y="71"/>
                </a:cxn>
                <a:cxn ang="0">
                  <a:pos x="53" y="76"/>
                </a:cxn>
                <a:cxn ang="0">
                  <a:pos x="61" y="79"/>
                </a:cxn>
                <a:cxn ang="0">
                  <a:pos x="69" y="81"/>
                </a:cxn>
                <a:cxn ang="0">
                  <a:pos x="75" y="79"/>
                </a:cxn>
                <a:cxn ang="0">
                  <a:pos x="82" y="77"/>
                </a:cxn>
                <a:cxn ang="0">
                  <a:pos x="88" y="71"/>
                </a:cxn>
                <a:cxn ang="0">
                  <a:pos x="94" y="61"/>
                </a:cxn>
                <a:cxn ang="0">
                  <a:pos x="96" y="48"/>
                </a:cxn>
                <a:cxn ang="0">
                  <a:pos x="96" y="48"/>
                </a:cxn>
                <a:cxn ang="0">
                  <a:pos x="95" y="38"/>
                </a:cxn>
                <a:cxn ang="0">
                  <a:pos x="90" y="31"/>
                </a:cxn>
                <a:cxn ang="0">
                  <a:pos x="85" y="26"/>
                </a:cxn>
                <a:cxn ang="0">
                  <a:pos x="77" y="22"/>
                </a:cxn>
                <a:cxn ang="0">
                  <a:pos x="66" y="21"/>
                </a:cxn>
                <a:cxn ang="0">
                  <a:pos x="57" y="22"/>
                </a:cxn>
                <a:cxn ang="0">
                  <a:pos x="50" y="26"/>
                </a:cxn>
                <a:cxn ang="0">
                  <a:pos x="44" y="31"/>
                </a:cxn>
                <a:cxn ang="0">
                  <a:pos x="39" y="38"/>
                </a:cxn>
                <a:cxn ang="0">
                  <a:pos x="38" y="48"/>
                </a:cxn>
              </a:cxnLst>
              <a:pathLst>
                <a:path w="661" h="900">
                  <a:moveTo>
                    <a:pt x="333" y="0"/>
                  </a:moveTo>
                  <a:lnTo>
                    <a:pt x="422" y="6"/>
                  </a:lnTo>
                  <a:lnTo>
                    <a:pt x="497" y="24"/>
                  </a:lnTo>
                  <a:lnTo>
                    <a:pt x="556" y="58"/>
                  </a:lnTo>
                  <a:lnTo>
                    <a:pt x="606" y="104"/>
                  </a:lnTo>
                  <a:lnTo>
                    <a:pt x="636" y="168"/>
                  </a:lnTo>
                  <a:lnTo>
                    <a:pt x="656" y="249"/>
                  </a:lnTo>
                  <a:lnTo>
                    <a:pt x="661" y="341"/>
                  </a:lnTo>
                  <a:lnTo>
                    <a:pt x="651" y="479"/>
                  </a:lnTo>
                  <a:lnTo>
                    <a:pt x="626" y="600"/>
                  </a:lnTo>
                  <a:lnTo>
                    <a:pt x="586" y="710"/>
                  </a:lnTo>
                  <a:lnTo>
                    <a:pt x="536" y="797"/>
                  </a:lnTo>
                  <a:lnTo>
                    <a:pt x="477" y="854"/>
                  </a:lnTo>
                  <a:lnTo>
                    <a:pt x="412" y="889"/>
                  </a:lnTo>
                  <a:lnTo>
                    <a:pt x="333" y="900"/>
                  </a:lnTo>
                  <a:lnTo>
                    <a:pt x="258" y="889"/>
                  </a:lnTo>
                  <a:lnTo>
                    <a:pt x="188" y="854"/>
                  </a:lnTo>
                  <a:lnTo>
                    <a:pt x="129" y="797"/>
                  </a:lnTo>
                  <a:lnTo>
                    <a:pt x="79" y="716"/>
                  </a:lnTo>
                  <a:lnTo>
                    <a:pt x="34" y="600"/>
                  </a:lnTo>
                  <a:lnTo>
                    <a:pt x="10" y="473"/>
                  </a:lnTo>
                  <a:lnTo>
                    <a:pt x="0" y="341"/>
                  </a:lnTo>
                  <a:lnTo>
                    <a:pt x="10" y="249"/>
                  </a:lnTo>
                  <a:lnTo>
                    <a:pt x="29" y="168"/>
                  </a:lnTo>
                  <a:lnTo>
                    <a:pt x="64" y="110"/>
                  </a:lnTo>
                  <a:lnTo>
                    <a:pt x="109" y="58"/>
                  </a:lnTo>
                  <a:lnTo>
                    <a:pt x="169" y="24"/>
                  </a:lnTo>
                  <a:lnTo>
                    <a:pt x="248" y="6"/>
                  </a:lnTo>
                  <a:lnTo>
                    <a:pt x="333" y="0"/>
                  </a:lnTo>
                  <a:close/>
                  <a:moveTo>
                    <a:pt x="188" y="422"/>
                  </a:moveTo>
                  <a:lnTo>
                    <a:pt x="188" y="427"/>
                  </a:lnTo>
                  <a:lnTo>
                    <a:pt x="198" y="537"/>
                  </a:lnTo>
                  <a:lnTo>
                    <a:pt x="233" y="629"/>
                  </a:lnTo>
                  <a:lnTo>
                    <a:pt x="263" y="670"/>
                  </a:lnTo>
                  <a:lnTo>
                    <a:pt x="298" y="698"/>
                  </a:lnTo>
                  <a:lnTo>
                    <a:pt x="338" y="710"/>
                  </a:lnTo>
                  <a:lnTo>
                    <a:pt x="372" y="698"/>
                  </a:lnTo>
                  <a:lnTo>
                    <a:pt x="402" y="675"/>
                  </a:lnTo>
                  <a:lnTo>
                    <a:pt x="432" y="629"/>
                  </a:lnTo>
                  <a:lnTo>
                    <a:pt x="462" y="537"/>
                  </a:lnTo>
                  <a:lnTo>
                    <a:pt x="472" y="427"/>
                  </a:lnTo>
                  <a:lnTo>
                    <a:pt x="472" y="422"/>
                  </a:lnTo>
                  <a:lnTo>
                    <a:pt x="467" y="341"/>
                  </a:lnTo>
                  <a:lnTo>
                    <a:pt x="442" y="277"/>
                  </a:lnTo>
                  <a:lnTo>
                    <a:pt x="417" y="231"/>
                  </a:lnTo>
                  <a:lnTo>
                    <a:pt x="377" y="202"/>
                  </a:lnTo>
                  <a:lnTo>
                    <a:pt x="328" y="191"/>
                  </a:lnTo>
                  <a:lnTo>
                    <a:pt x="283" y="202"/>
                  </a:lnTo>
                  <a:lnTo>
                    <a:pt x="248" y="231"/>
                  </a:lnTo>
                  <a:lnTo>
                    <a:pt x="218" y="277"/>
                  </a:lnTo>
                  <a:lnTo>
                    <a:pt x="193" y="341"/>
                  </a:lnTo>
                  <a:lnTo>
                    <a:pt x="188" y="422"/>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0" cap="flat" cmpd="sng">
              <a:solidFill>
                <a:srgbClr val="FF3399"/>
              </a:solidFill>
              <a:prstDash val="solid"/>
              <a:round/>
              <a:headEnd type="none" w="med" len="med"/>
              <a:tailEnd type="none" w="med" len="med"/>
            </a:ln>
          </p:spPr>
          <p:txBody>
            <a:bodyPr/>
            <a:p>
              <a:endParaRPr lang="ru-RU" altLang="en-US"/>
            </a:p>
          </p:txBody>
        </p:sp>
        <p:sp>
          <p:nvSpPr>
            <p:cNvPr id="4107" name="Freeform 11"/>
            <p:cNvSpPr/>
            <p:nvPr/>
          </p:nvSpPr>
          <p:spPr>
            <a:xfrm>
              <a:off x="2601" y="184"/>
              <a:ext cx="239" cy="304"/>
            </a:xfrm>
            <a:custGeom>
              <a:avLst/>
              <a:gdLst/>
              <a:ahLst/>
              <a:cxnLst>
                <a:cxn ang="0">
                  <a:pos x="0" y="71"/>
                </a:cxn>
                <a:cxn ang="0">
                  <a:pos x="0" y="0"/>
                </a:cxn>
                <a:cxn ang="0">
                  <a:pos x="32" y="0"/>
                </a:cxn>
                <a:cxn ang="0">
                  <a:pos x="32" y="24"/>
                </a:cxn>
                <a:cxn ang="0">
                  <a:pos x="72" y="24"/>
                </a:cxn>
                <a:cxn ang="0">
                  <a:pos x="72" y="0"/>
                </a:cxn>
                <a:cxn ang="0">
                  <a:pos x="104" y="0"/>
                </a:cxn>
                <a:cxn ang="0">
                  <a:pos x="104" y="78"/>
                </a:cxn>
                <a:cxn ang="0">
                  <a:pos x="72" y="78"/>
                </a:cxn>
                <a:cxn ang="0">
                  <a:pos x="72" y="41"/>
                </a:cxn>
                <a:cxn ang="0">
                  <a:pos x="32" y="41"/>
                </a:cxn>
                <a:cxn ang="0">
                  <a:pos x="32" y="71"/>
                </a:cxn>
                <a:cxn ang="0">
                  <a:pos x="33" y="75"/>
                </a:cxn>
                <a:cxn ang="0">
                  <a:pos x="34" y="78"/>
                </a:cxn>
                <a:cxn ang="0">
                  <a:pos x="34" y="78"/>
                </a:cxn>
                <a:cxn ang="0">
                  <a:pos x="36" y="78"/>
                </a:cxn>
                <a:cxn ang="0">
                  <a:pos x="8" y="91"/>
                </a:cxn>
                <a:cxn ang="0">
                  <a:pos x="6" y="90"/>
                </a:cxn>
                <a:cxn ang="0">
                  <a:pos x="4" y="87"/>
                </a:cxn>
                <a:cxn ang="0">
                  <a:pos x="3" y="84"/>
                </a:cxn>
                <a:cxn ang="0">
                  <a:pos x="0" y="78"/>
                </a:cxn>
                <a:cxn ang="0">
                  <a:pos x="0" y="71"/>
                </a:cxn>
              </a:cxnLst>
              <a:pathLst>
                <a:path w="547" h="1009">
                  <a:moveTo>
                    <a:pt x="0" y="790"/>
                  </a:moveTo>
                  <a:lnTo>
                    <a:pt x="0" y="0"/>
                  </a:lnTo>
                  <a:lnTo>
                    <a:pt x="169" y="0"/>
                  </a:lnTo>
                  <a:lnTo>
                    <a:pt x="169" y="271"/>
                  </a:lnTo>
                  <a:lnTo>
                    <a:pt x="378" y="271"/>
                  </a:lnTo>
                  <a:lnTo>
                    <a:pt x="378" y="0"/>
                  </a:lnTo>
                  <a:lnTo>
                    <a:pt x="547" y="0"/>
                  </a:lnTo>
                  <a:lnTo>
                    <a:pt x="547" y="871"/>
                  </a:lnTo>
                  <a:lnTo>
                    <a:pt x="378" y="871"/>
                  </a:lnTo>
                  <a:lnTo>
                    <a:pt x="378" y="461"/>
                  </a:lnTo>
                  <a:lnTo>
                    <a:pt x="169" y="461"/>
                  </a:lnTo>
                  <a:lnTo>
                    <a:pt x="169" y="790"/>
                  </a:lnTo>
                  <a:lnTo>
                    <a:pt x="174" y="825"/>
                  </a:lnTo>
                  <a:lnTo>
                    <a:pt x="184" y="859"/>
                  </a:lnTo>
                  <a:lnTo>
                    <a:pt x="184" y="865"/>
                  </a:lnTo>
                  <a:lnTo>
                    <a:pt x="189" y="871"/>
                  </a:lnTo>
                  <a:lnTo>
                    <a:pt x="45" y="1009"/>
                  </a:lnTo>
                  <a:lnTo>
                    <a:pt x="35" y="992"/>
                  </a:lnTo>
                  <a:lnTo>
                    <a:pt x="25" y="963"/>
                  </a:lnTo>
                  <a:lnTo>
                    <a:pt x="15" y="929"/>
                  </a:lnTo>
                  <a:lnTo>
                    <a:pt x="5" y="865"/>
                  </a:lnTo>
                  <a:lnTo>
                    <a:pt x="0" y="790"/>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0" cap="flat" cmpd="sng">
              <a:solidFill>
                <a:srgbClr val="FF3399"/>
              </a:solidFill>
              <a:prstDash val="solid"/>
              <a:round/>
              <a:headEnd type="none" w="med" len="med"/>
              <a:tailEnd type="none" w="med" len="med"/>
            </a:ln>
          </p:spPr>
          <p:txBody>
            <a:bodyPr/>
            <a:p>
              <a:endParaRPr lang="ru-RU" altLang="en-US"/>
            </a:p>
          </p:txBody>
        </p:sp>
        <p:sp>
          <p:nvSpPr>
            <p:cNvPr id="4108" name="Freeform 12"/>
            <p:cNvSpPr>
              <a:spLocks noEditPoints="1"/>
            </p:cNvSpPr>
            <p:nvPr/>
          </p:nvSpPr>
          <p:spPr>
            <a:xfrm>
              <a:off x="3141" y="544"/>
              <a:ext cx="299" cy="304"/>
            </a:xfrm>
            <a:custGeom>
              <a:avLst/>
              <a:gdLst/>
              <a:ahLst/>
              <a:cxnLst>
                <a:cxn ang="0">
                  <a:pos x="61" y="56"/>
                </a:cxn>
                <a:cxn ang="0">
                  <a:pos x="66" y="56"/>
                </a:cxn>
                <a:cxn ang="0">
                  <a:pos x="70" y="56"/>
                </a:cxn>
                <a:cxn ang="0">
                  <a:pos x="76" y="55"/>
                </a:cxn>
                <a:cxn ang="0">
                  <a:pos x="85" y="52"/>
                </a:cxn>
                <a:cxn ang="0">
                  <a:pos x="92" y="50"/>
                </a:cxn>
                <a:cxn ang="0">
                  <a:pos x="96" y="49"/>
                </a:cxn>
                <a:cxn ang="0">
                  <a:pos x="97" y="48"/>
                </a:cxn>
                <a:cxn ang="0">
                  <a:pos x="98" y="46"/>
                </a:cxn>
                <a:cxn ang="0">
                  <a:pos x="97" y="45"/>
                </a:cxn>
                <a:cxn ang="0">
                  <a:pos x="96" y="43"/>
                </a:cxn>
                <a:cxn ang="0">
                  <a:pos x="91" y="43"/>
                </a:cxn>
                <a:cxn ang="0">
                  <a:pos x="88" y="42"/>
                </a:cxn>
                <a:cxn ang="0">
                  <a:pos x="84" y="42"/>
                </a:cxn>
                <a:cxn ang="0">
                  <a:pos x="77" y="42"/>
                </a:cxn>
                <a:cxn ang="0">
                  <a:pos x="71" y="43"/>
                </a:cxn>
                <a:cxn ang="0">
                  <a:pos x="67" y="44"/>
                </a:cxn>
                <a:cxn ang="0">
                  <a:pos x="64" y="46"/>
                </a:cxn>
                <a:cxn ang="0">
                  <a:pos x="63" y="49"/>
                </a:cxn>
                <a:cxn ang="0">
                  <a:pos x="61" y="52"/>
                </a:cxn>
                <a:cxn ang="0">
                  <a:pos x="61" y="56"/>
                </a:cxn>
                <a:cxn ang="0">
                  <a:pos x="96" y="72"/>
                </a:cxn>
                <a:cxn ang="0">
                  <a:pos x="154" y="72"/>
                </a:cxn>
                <a:cxn ang="0">
                  <a:pos x="134" y="92"/>
                </a:cxn>
                <a:cxn ang="0">
                  <a:pos x="101" y="92"/>
                </a:cxn>
                <a:cxn ang="0">
                  <a:pos x="77" y="90"/>
                </a:cxn>
                <a:cxn ang="0">
                  <a:pos x="55" y="88"/>
                </a:cxn>
                <a:cxn ang="0">
                  <a:pos x="37" y="83"/>
                </a:cxn>
                <a:cxn ang="0">
                  <a:pos x="23" y="76"/>
                </a:cxn>
                <a:cxn ang="0">
                  <a:pos x="10" y="68"/>
                </a:cxn>
                <a:cxn ang="0">
                  <a:pos x="2" y="59"/>
                </a:cxn>
                <a:cxn ang="0">
                  <a:pos x="0" y="50"/>
                </a:cxn>
                <a:cxn ang="0">
                  <a:pos x="1" y="42"/>
                </a:cxn>
                <a:cxn ang="0">
                  <a:pos x="5" y="36"/>
                </a:cxn>
                <a:cxn ang="0">
                  <a:pos x="12" y="31"/>
                </a:cxn>
                <a:cxn ang="0">
                  <a:pos x="24" y="27"/>
                </a:cxn>
                <a:cxn ang="0">
                  <a:pos x="37" y="24"/>
                </a:cxn>
                <a:cxn ang="0">
                  <a:pos x="54" y="23"/>
                </a:cxn>
                <a:cxn ang="0">
                  <a:pos x="77" y="22"/>
                </a:cxn>
                <a:cxn ang="0">
                  <a:pos x="103" y="23"/>
                </a:cxn>
                <a:cxn ang="0">
                  <a:pos x="124" y="24"/>
                </a:cxn>
                <a:cxn ang="0">
                  <a:pos x="140" y="27"/>
                </a:cxn>
                <a:cxn ang="0">
                  <a:pos x="151" y="31"/>
                </a:cxn>
                <a:cxn ang="0">
                  <a:pos x="158" y="36"/>
                </a:cxn>
                <a:cxn ang="0">
                  <a:pos x="160" y="42"/>
                </a:cxn>
                <a:cxn ang="0">
                  <a:pos x="158" y="48"/>
                </a:cxn>
                <a:cxn ang="0">
                  <a:pos x="153" y="55"/>
                </a:cxn>
                <a:cxn ang="0">
                  <a:pos x="143" y="60"/>
                </a:cxn>
                <a:cxn ang="0">
                  <a:pos x="123" y="67"/>
                </a:cxn>
                <a:cxn ang="0">
                  <a:pos x="96" y="72"/>
                </a:cxn>
                <a:cxn ang="0">
                  <a:pos x="91" y="16"/>
                </a:cxn>
                <a:cxn ang="0">
                  <a:pos x="91" y="0"/>
                </a:cxn>
                <a:cxn ang="0">
                  <a:pos x="137" y="0"/>
                </a:cxn>
                <a:cxn ang="0">
                  <a:pos x="137" y="16"/>
                </a:cxn>
                <a:cxn ang="0">
                  <a:pos x="91" y="16"/>
                </a:cxn>
                <a:cxn ang="0">
                  <a:pos x="68" y="16"/>
                </a:cxn>
                <a:cxn ang="0">
                  <a:pos x="23" y="16"/>
                </a:cxn>
                <a:cxn ang="0">
                  <a:pos x="23" y="0"/>
                </a:cxn>
                <a:cxn ang="0">
                  <a:pos x="68" y="0"/>
                </a:cxn>
                <a:cxn ang="0">
                  <a:pos x="68" y="16"/>
                </a:cxn>
              </a:cxnLst>
              <a:pathLst>
                <a:path w="557" h="1004">
                  <a:moveTo>
                    <a:pt x="214" y="617"/>
                  </a:moveTo>
                  <a:lnTo>
                    <a:pt x="229" y="617"/>
                  </a:lnTo>
                  <a:lnTo>
                    <a:pt x="244" y="611"/>
                  </a:lnTo>
                  <a:lnTo>
                    <a:pt x="264" y="600"/>
                  </a:lnTo>
                  <a:lnTo>
                    <a:pt x="298" y="577"/>
                  </a:lnTo>
                  <a:lnTo>
                    <a:pt x="323" y="554"/>
                  </a:lnTo>
                  <a:lnTo>
                    <a:pt x="333" y="537"/>
                  </a:lnTo>
                  <a:lnTo>
                    <a:pt x="338" y="525"/>
                  </a:lnTo>
                  <a:lnTo>
                    <a:pt x="343" y="508"/>
                  </a:lnTo>
                  <a:lnTo>
                    <a:pt x="338" y="496"/>
                  </a:lnTo>
                  <a:lnTo>
                    <a:pt x="333" y="479"/>
                  </a:lnTo>
                  <a:lnTo>
                    <a:pt x="318" y="473"/>
                  </a:lnTo>
                  <a:lnTo>
                    <a:pt x="308" y="467"/>
                  </a:lnTo>
                  <a:lnTo>
                    <a:pt x="293" y="462"/>
                  </a:lnTo>
                  <a:lnTo>
                    <a:pt x="269" y="467"/>
                  </a:lnTo>
                  <a:lnTo>
                    <a:pt x="249" y="473"/>
                  </a:lnTo>
                  <a:lnTo>
                    <a:pt x="234" y="490"/>
                  </a:lnTo>
                  <a:lnTo>
                    <a:pt x="224" y="513"/>
                  </a:lnTo>
                  <a:lnTo>
                    <a:pt x="219" y="542"/>
                  </a:lnTo>
                  <a:lnTo>
                    <a:pt x="214" y="577"/>
                  </a:lnTo>
                  <a:lnTo>
                    <a:pt x="214" y="617"/>
                  </a:lnTo>
                  <a:close/>
                  <a:moveTo>
                    <a:pt x="333" y="790"/>
                  </a:moveTo>
                  <a:lnTo>
                    <a:pt x="537" y="790"/>
                  </a:lnTo>
                  <a:lnTo>
                    <a:pt x="467" y="1004"/>
                  </a:lnTo>
                  <a:lnTo>
                    <a:pt x="353" y="1004"/>
                  </a:lnTo>
                  <a:lnTo>
                    <a:pt x="269" y="992"/>
                  </a:lnTo>
                  <a:lnTo>
                    <a:pt x="194" y="963"/>
                  </a:lnTo>
                  <a:lnTo>
                    <a:pt x="129" y="911"/>
                  </a:lnTo>
                  <a:lnTo>
                    <a:pt x="80" y="836"/>
                  </a:lnTo>
                  <a:lnTo>
                    <a:pt x="35" y="750"/>
                  </a:lnTo>
                  <a:lnTo>
                    <a:pt x="10" y="652"/>
                  </a:lnTo>
                  <a:lnTo>
                    <a:pt x="0" y="554"/>
                  </a:lnTo>
                  <a:lnTo>
                    <a:pt x="5" y="467"/>
                  </a:lnTo>
                  <a:lnTo>
                    <a:pt x="20" y="398"/>
                  </a:lnTo>
                  <a:lnTo>
                    <a:pt x="45" y="340"/>
                  </a:lnTo>
                  <a:lnTo>
                    <a:pt x="85" y="300"/>
                  </a:lnTo>
                  <a:lnTo>
                    <a:pt x="129" y="271"/>
                  </a:lnTo>
                  <a:lnTo>
                    <a:pt x="189" y="254"/>
                  </a:lnTo>
                  <a:lnTo>
                    <a:pt x="269" y="248"/>
                  </a:lnTo>
                  <a:lnTo>
                    <a:pt x="358" y="254"/>
                  </a:lnTo>
                  <a:lnTo>
                    <a:pt x="433" y="271"/>
                  </a:lnTo>
                  <a:lnTo>
                    <a:pt x="487" y="300"/>
                  </a:lnTo>
                  <a:lnTo>
                    <a:pt x="527" y="340"/>
                  </a:lnTo>
                  <a:lnTo>
                    <a:pt x="552" y="398"/>
                  </a:lnTo>
                  <a:lnTo>
                    <a:pt x="557" y="462"/>
                  </a:lnTo>
                  <a:lnTo>
                    <a:pt x="552" y="531"/>
                  </a:lnTo>
                  <a:lnTo>
                    <a:pt x="532" y="600"/>
                  </a:lnTo>
                  <a:lnTo>
                    <a:pt x="497" y="658"/>
                  </a:lnTo>
                  <a:lnTo>
                    <a:pt x="428" y="733"/>
                  </a:lnTo>
                  <a:lnTo>
                    <a:pt x="333" y="790"/>
                  </a:lnTo>
                  <a:close/>
                  <a:moveTo>
                    <a:pt x="318" y="185"/>
                  </a:moveTo>
                  <a:lnTo>
                    <a:pt x="318" y="0"/>
                  </a:lnTo>
                  <a:lnTo>
                    <a:pt x="477" y="0"/>
                  </a:lnTo>
                  <a:lnTo>
                    <a:pt x="477" y="185"/>
                  </a:lnTo>
                  <a:lnTo>
                    <a:pt x="318" y="185"/>
                  </a:lnTo>
                  <a:close/>
                  <a:moveTo>
                    <a:pt x="239" y="185"/>
                  </a:moveTo>
                  <a:lnTo>
                    <a:pt x="80" y="185"/>
                  </a:lnTo>
                  <a:lnTo>
                    <a:pt x="80" y="0"/>
                  </a:lnTo>
                  <a:lnTo>
                    <a:pt x="239" y="0"/>
                  </a:lnTo>
                  <a:lnTo>
                    <a:pt x="239" y="185"/>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0" cap="flat" cmpd="sng">
              <a:solidFill>
                <a:srgbClr val="FF3399"/>
              </a:solidFill>
              <a:prstDash val="solid"/>
              <a:round/>
              <a:headEnd type="none" w="med" len="med"/>
              <a:tailEnd type="none" w="med" len="med"/>
            </a:ln>
          </p:spPr>
          <p:txBody>
            <a:bodyPr/>
            <a:p>
              <a:endParaRPr lang="ru-RU" altLang="en-US"/>
            </a:p>
          </p:txBody>
        </p:sp>
        <p:sp>
          <p:nvSpPr>
            <p:cNvPr id="4109" name="Freeform 13"/>
            <p:cNvSpPr/>
            <p:nvPr/>
          </p:nvSpPr>
          <p:spPr>
            <a:xfrm>
              <a:off x="3861" y="904"/>
              <a:ext cx="239" cy="243"/>
            </a:xfrm>
            <a:custGeom>
              <a:avLst/>
              <a:gdLst/>
              <a:ahLst/>
              <a:cxnLst>
                <a:cxn ang="0">
                  <a:pos x="0" y="74"/>
                </a:cxn>
                <a:cxn ang="0">
                  <a:pos x="0" y="0"/>
                </a:cxn>
                <a:cxn ang="0">
                  <a:pos x="27" y="0"/>
                </a:cxn>
                <a:cxn ang="0">
                  <a:pos x="27" y="32"/>
                </a:cxn>
                <a:cxn ang="0">
                  <a:pos x="54" y="0"/>
                </a:cxn>
                <a:cxn ang="0">
                  <a:pos x="84" y="0"/>
                </a:cxn>
                <a:cxn ang="0">
                  <a:pos x="54" y="32"/>
                </a:cxn>
                <a:cxn ang="0">
                  <a:pos x="88" y="74"/>
                </a:cxn>
                <a:cxn ang="0">
                  <a:pos x="57" y="74"/>
                </a:cxn>
                <a:cxn ang="0">
                  <a:pos x="27" y="34"/>
                </a:cxn>
                <a:cxn ang="0">
                  <a:pos x="27" y="74"/>
                </a:cxn>
                <a:cxn ang="0">
                  <a:pos x="0" y="74"/>
                </a:cxn>
              </a:cxnLst>
              <a:pathLst>
                <a:path w="647" h="791">
                  <a:moveTo>
                    <a:pt x="0" y="791"/>
                  </a:moveTo>
                  <a:lnTo>
                    <a:pt x="0" y="0"/>
                  </a:lnTo>
                  <a:lnTo>
                    <a:pt x="199" y="0"/>
                  </a:lnTo>
                  <a:lnTo>
                    <a:pt x="199" y="346"/>
                  </a:lnTo>
                  <a:lnTo>
                    <a:pt x="398" y="0"/>
                  </a:lnTo>
                  <a:lnTo>
                    <a:pt x="622" y="0"/>
                  </a:lnTo>
                  <a:lnTo>
                    <a:pt x="398" y="346"/>
                  </a:lnTo>
                  <a:lnTo>
                    <a:pt x="647" y="791"/>
                  </a:lnTo>
                  <a:lnTo>
                    <a:pt x="423" y="791"/>
                  </a:lnTo>
                  <a:lnTo>
                    <a:pt x="199" y="369"/>
                  </a:lnTo>
                  <a:lnTo>
                    <a:pt x="199" y="791"/>
                  </a:lnTo>
                  <a:lnTo>
                    <a:pt x="0" y="791"/>
                  </a:lnTo>
                  <a:close/>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0" cap="flat" cmpd="sng">
              <a:solidFill>
                <a:srgbClr val="FF3399"/>
              </a:solidFill>
              <a:prstDash val="solid"/>
              <a:round/>
              <a:headEnd type="none" w="med" len="med"/>
              <a:tailEnd type="none" w="med" len="med"/>
            </a:ln>
          </p:spPr>
          <p:txBody>
            <a:bodyPr/>
            <a:p>
              <a:endParaRPr lang="ru-RU" altLang="en-US"/>
            </a:p>
          </p:txBody>
        </p:sp>
        <p:sp>
          <p:nvSpPr>
            <p:cNvPr id="4110" name="Freeform 14"/>
            <p:cNvSpPr/>
            <p:nvPr/>
          </p:nvSpPr>
          <p:spPr>
            <a:xfrm>
              <a:off x="441" y="1444"/>
              <a:ext cx="3939" cy="1611"/>
            </a:xfrm>
            <a:custGeom>
              <a:avLst/>
              <a:gdLst/>
              <a:ahLst/>
              <a:cxnLst>
                <a:cxn ang="0">
                  <a:pos x="795" y="678"/>
                </a:cxn>
                <a:cxn ang="0">
                  <a:pos x="1333" y="665"/>
                </a:cxn>
                <a:cxn ang="0">
                  <a:pos x="924" y="656"/>
                </a:cxn>
                <a:cxn ang="0">
                  <a:pos x="1400" y="528"/>
                </a:cxn>
                <a:cxn ang="0">
                  <a:pos x="1461" y="498"/>
                </a:cxn>
                <a:cxn ang="0">
                  <a:pos x="1107" y="580"/>
                </a:cxn>
                <a:cxn ang="0">
                  <a:pos x="1045" y="564"/>
                </a:cxn>
                <a:cxn ang="0">
                  <a:pos x="1098" y="526"/>
                </a:cxn>
                <a:cxn ang="0">
                  <a:pos x="976" y="579"/>
                </a:cxn>
                <a:cxn ang="0">
                  <a:pos x="1095" y="464"/>
                </a:cxn>
                <a:cxn ang="0">
                  <a:pos x="1454" y="167"/>
                </a:cxn>
                <a:cxn ang="0">
                  <a:pos x="1457" y="153"/>
                </a:cxn>
                <a:cxn ang="0">
                  <a:pos x="1104" y="430"/>
                </a:cxn>
                <a:cxn ang="0">
                  <a:pos x="993" y="501"/>
                </a:cxn>
                <a:cxn ang="0">
                  <a:pos x="1119" y="348"/>
                </a:cxn>
                <a:cxn ang="0">
                  <a:pos x="945" y="522"/>
                </a:cxn>
                <a:cxn ang="0">
                  <a:pos x="1102" y="318"/>
                </a:cxn>
                <a:cxn ang="0">
                  <a:pos x="1248" y="118"/>
                </a:cxn>
                <a:cxn ang="0">
                  <a:pos x="1175" y="200"/>
                </a:cxn>
                <a:cxn ang="0">
                  <a:pos x="890" y="566"/>
                </a:cxn>
                <a:cxn ang="0">
                  <a:pos x="1076" y="190"/>
                </a:cxn>
                <a:cxn ang="0">
                  <a:pos x="952" y="404"/>
                </a:cxn>
                <a:cxn ang="0">
                  <a:pos x="939" y="414"/>
                </a:cxn>
                <a:cxn ang="0">
                  <a:pos x="1018" y="217"/>
                </a:cxn>
                <a:cxn ang="0">
                  <a:pos x="978" y="280"/>
                </a:cxn>
                <a:cxn ang="0">
                  <a:pos x="837" y="608"/>
                </a:cxn>
                <a:cxn ang="0">
                  <a:pos x="885" y="247"/>
                </a:cxn>
                <a:cxn ang="0">
                  <a:pos x="852" y="404"/>
                </a:cxn>
                <a:cxn ang="0">
                  <a:pos x="827" y="561"/>
                </a:cxn>
                <a:cxn ang="0">
                  <a:pos x="824" y="240"/>
                </a:cxn>
                <a:cxn ang="0">
                  <a:pos x="814" y="242"/>
                </a:cxn>
                <a:cxn ang="0">
                  <a:pos x="807" y="566"/>
                </a:cxn>
                <a:cxn ang="0">
                  <a:pos x="764" y="246"/>
                </a:cxn>
                <a:cxn ang="0">
                  <a:pos x="753" y="262"/>
                </a:cxn>
                <a:cxn ang="0">
                  <a:pos x="794" y="615"/>
                </a:cxn>
                <a:cxn ang="0">
                  <a:pos x="660" y="277"/>
                </a:cxn>
                <a:cxn ang="0">
                  <a:pos x="640" y="247"/>
                </a:cxn>
                <a:cxn ang="0">
                  <a:pos x="749" y="527"/>
                </a:cxn>
                <a:cxn ang="0">
                  <a:pos x="666" y="365"/>
                </a:cxn>
                <a:cxn ang="0">
                  <a:pos x="574" y="207"/>
                </a:cxn>
                <a:cxn ang="0">
                  <a:pos x="646" y="360"/>
                </a:cxn>
                <a:cxn ang="0">
                  <a:pos x="723" y="506"/>
                </a:cxn>
                <a:cxn ang="0">
                  <a:pos x="502" y="191"/>
                </a:cxn>
                <a:cxn ang="0">
                  <a:pos x="501" y="209"/>
                </a:cxn>
                <a:cxn ang="0">
                  <a:pos x="729" y="553"/>
                </a:cxn>
                <a:cxn ang="0">
                  <a:pos x="601" y="417"/>
                </a:cxn>
                <a:cxn ang="0">
                  <a:pos x="589" y="422"/>
                </a:cxn>
                <a:cxn ang="0">
                  <a:pos x="708" y="558"/>
                </a:cxn>
                <a:cxn ang="0">
                  <a:pos x="427" y="331"/>
                </a:cxn>
                <a:cxn ang="0">
                  <a:pos x="142" y="111"/>
                </a:cxn>
                <a:cxn ang="0">
                  <a:pos x="368" y="306"/>
                </a:cxn>
                <a:cxn ang="0">
                  <a:pos x="660" y="575"/>
                </a:cxn>
                <a:cxn ang="0">
                  <a:pos x="504" y="506"/>
                </a:cxn>
                <a:cxn ang="0">
                  <a:pos x="651" y="591"/>
                </a:cxn>
                <a:cxn ang="0">
                  <a:pos x="614" y="600"/>
                </a:cxn>
                <a:cxn ang="0">
                  <a:pos x="381" y="543"/>
                </a:cxn>
                <a:cxn ang="0">
                  <a:pos x="145" y="493"/>
                </a:cxn>
                <a:cxn ang="0">
                  <a:pos x="367" y="562"/>
                </a:cxn>
                <a:cxn ang="0">
                  <a:pos x="610" y="656"/>
                </a:cxn>
                <a:cxn ang="0">
                  <a:pos x="421" y="661"/>
                </a:cxn>
                <a:cxn ang="0">
                  <a:pos x="238" y="670"/>
                </a:cxn>
                <a:cxn ang="0">
                  <a:pos x="56" y="680"/>
                </a:cxn>
              </a:cxnLst>
              <a:pathLst>
                <a:path w="9479" h="3813">
                  <a:moveTo>
                    <a:pt x="328" y="3813"/>
                  </a:moveTo>
                  <a:lnTo>
                    <a:pt x="4608" y="3801"/>
                  </a:lnTo>
                  <a:lnTo>
                    <a:pt x="8888" y="3784"/>
                  </a:lnTo>
                  <a:lnTo>
                    <a:pt x="7719" y="3726"/>
                  </a:lnTo>
                  <a:lnTo>
                    <a:pt x="6541" y="3692"/>
                  </a:lnTo>
                  <a:lnTo>
                    <a:pt x="5353" y="3680"/>
                  </a:lnTo>
                  <a:lnTo>
                    <a:pt x="6740" y="3328"/>
                  </a:lnTo>
                  <a:lnTo>
                    <a:pt x="8112" y="2959"/>
                  </a:lnTo>
                  <a:lnTo>
                    <a:pt x="9479" y="2578"/>
                  </a:lnTo>
                  <a:lnTo>
                    <a:pt x="8460" y="2792"/>
                  </a:lnTo>
                  <a:lnTo>
                    <a:pt x="7441" y="3011"/>
                  </a:lnTo>
                  <a:lnTo>
                    <a:pt x="6412" y="3253"/>
                  </a:lnTo>
                  <a:lnTo>
                    <a:pt x="5378" y="3507"/>
                  </a:lnTo>
                  <a:lnTo>
                    <a:pt x="6054" y="3161"/>
                  </a:lnTo>
                  <a:lnTo>
                    <a:pt x="6735" y="2809"/>
                  </a:lnTo>
                  <a:lnTo>
                    <a:pt x="6362" y="2948"/>
                  </a:lnTo>
                  <a:lnTo>
                    <a:pt x="6000" y="3092"/>
                  </a:lnTo>
                  <a:lnTo>
                    <a:pt x="5652" y="3248"/>
                  </a:lnTo>
                  <a:lnTo>
                    <a:pt x="5319" y="3409"/>
                  </a:lnTo>
                  <a:lnTo>
                    <a:pt x="6343" y="2602"/>
                  </a:lnTo>
                  <a:lnTo>
                    <a:pt x="7376" y="1777"/>
                  </a:lnTo>
                  <a:lnTo>
                    <a:pt x="8420" y="940"/>
                  </a:lnTo>
                  <a:lnTo>
                    <a:pt x="9464" y="92"/>
                  </a:lnTo>
                  <a:lnTo>
                    <a:pt x="8440" y="860"/>
                  </a:lnTo>
                  <a:lnTo>
                    <a:pt x="7416" y="1632"/>
                  </a:lnTo>
                  <a:lnTo>
                    <a:pt x="6397" y="2411"/>
                  </a:lnTo>
                  <a:lnTo>
                    <a:pt x="5393" y="3201"/>
                  </a:lnTo>
                  <a:lnTo>
                    <a:pt x="5756" y="2809"/>
                  </a:lnTo>
                  <a:lnTo>
                    <a:pt x="6119" y="2394"/>
                  </a:lnTo>
                  <a:lnTo>
                    <a:pt x="6482" y="1950"/>
                  </a:lnTo>
                  <a:lnTo>
                    <a:pt x="5980" y="2440"/>
                  </a:lnTo>
                  <a:lnTo>
                    <a:pt x="5478" y="2925"/>
                  </a:lnTo>
                  <a:lnTo>
                    <a:pt x="5945" y="2348"/>
                  </a:lnTo>
                  <a:lnTo>
                    <a:pt x="6387" y="1782"/>
                  </a:lnTo>
                  <a:lnTo>
                    <a:pt x="6815" y="1217"/>
                  </a:lnTo>
                  <a:lnTo>
                    <a:pt x="7232" y="663"/>
                  </a:lnTo>
                  <a:lnTo>
                    <a:pt x="7650" y="104"/>
                  </a:lnTo>
                  <a:lnTo>
                    <a:pt x="6805" y="1125"/>
                  </a:lnTo>
                  <a:lnTo>
                    <a:pt x="5975" y="2152"/>
                  </a:lnTo>
                  <a:lnTo>
                    <a:pt x="5155" y="3173"/>
                  </a:lnTo>
                  <a:lnTo>
                    <a:pt x="5706" y="2117"/>
                  </a:lnTo>
                  <a:lnTo>
                    <a:pt x="6233" y="1067"/>
                  </a:lnTo>
                  <a:lnTo>
                    <a:pt x="5865" y="1667"/>
                  </a:lnTo>
                  <a:lnTo>
                    <a:pt x="5512" y="2267"/>
                  </a:lnTo>
                  <a:lnTo>
                    <a:pt x="5189" y="2867"/>
                  </a:lnTo>
                  <a:lnTo>
                    <a:pt x="5438" y="2325"/>
                  </a:lnTo>
                  <a:lnTo>
                    <a:pt x="5671" y="1777"/>
                  </a:lnTo>
                  <a:lnTo>
                    <a:pt x="5895" y="1217"/>
                  </a:lnTo>
                  <a:lnTo>
                    <a:pt x="6104" y="658"/>
                  </a:lnTo>
                  <a:lnTo>
                    <a:pt x="5667" y="1575"/>
                  </a:lnTo>
                  <a:lnTo>
                    <a:pt x="5249" y="2492"/>
                  </a:lnTo>
                  <a:lnTo>
                    <a:pt x="4851" y="3409"/>
                  </a:lnTo>
                  <a:lnTo>
                    <a:pt x="5005" y="2394"/>
                  </a:lnTo>
                  <a:lnTo>
                    <a:pt x="5130" y="1384"/>
                  </a:lnTo>
                  <a:lnTo>
                    <a:pt x="5025" y="1823"/>
                  </a:lnTo>
                  <a:lnTo>
                    <a:pt x="4936" y="2267"/>
                  </a:lnTo>
                  <a:lnTo>
                    <a:pt x="4851" y="2705"/>
                  </a:lnTo>
                  <a:lnTo>
                    <a:pt x="4792" y="3144"/>
                  </a:lnTo>
                  <a:lnTo>
                    <a:pt x="4792" y="2250"/>
                  </a:lnTo>
                  <a:lnTo>
                    <a:pt x="4777" y="1350"/>
                  </a:lnTo>
                  <a:lnTo>
                    <a:pt x="4752" y="456"/>
                  </a:lnTo>
                  <a:lnTo>
                    <a:pt x="4717" y="1361"/>
                  </a:lnTo>
                  <a:lnTo>
                    <a:pt x="4687" y="2267"/>
                  </a:lnTo>
                  <a:lnTo>
                    <a:pt x="4677" y="3173"/>
                  </a:lnTo>
                  <a:lnTo>
                    <a:pt x="4568" y="2279"/>
                  </a:lnTo>
                  <a:lnTo>
                    <a:pt x="4429" y="1379"/>
                  </a:lnTo>
                  <a:lnTo>
                    <a:pt x="4275" y="485"/>
                  </a:lnTo>
                  <a:lnTo>
                    <a:pt x="4364" y="1471"/>
                  </a:lnTo>
                  <a:lnTo>
                    <a:pt x="4469" y="2463"/>
                  </a:lnTo>
                  <a:lnTo>
                    <a:pt x="4603" y="3449"/>
                  </a:lnTo>
                  <a:lnTo>
                    <a:pt x="4230" y="2498"/>
                  </a:lnTo>
                  <a:lnTo>
                    <a:pt x="3827" y="1552"/>
                  </a:lnTo>
                  <a:lnTo>
                    <a:pt x="3410" y="600"/>
                  </a:lnTo>
                  <a:lnTo>
                    <a:pt x="3708" y="1384"/>
                  </a:lnTo>
                  <a:lnTo>
                    <a:pt x="4016" y="2169"/>
                  </a:lnTo>
                  <a:lnTo>
                    <a:pt x="4339" y="2953"/>
                  </a:lnTo>
                  <a:lnTo>
                    <a:pt x="4106" y="2498"/>
                  </a:lnTo>
                  <a:lnTo>
                    <a:pt x="3857" y="2048"/>
                  </a:lnTo>
                  <a:lnTo>
                    <a:pt x="3594" y="1604"/>
                  </a:lnTo>
                  <a:lnTo>
                    <a:pt x="3325" y="1165"/>
                  </a:lnTo>
                  <a:lnTo>
                    <a:pt x="3534" y="1592"/>
                  </a:lnTo>
                  <a:lnTo>
                    <a:pt x="3743" y="2019"/>
                  </a:lnTo>
                  <a:lnTo>
                    <a:pt x="3962" y="2434"/>
                  </a:lnTo>
                  <a:lnTo>
                    <a:pt x="4190" y="2838"/>
                  </a:lnTo>
                  <a:lnTo>
                    <a:pt x="3559" y="1955"/>
                  </a:lnTo>
                  <a:lnTo>
                    <a:pt x="2913" y="1073"/>
                  </a:lnTo>
                  <a:lnTo>
                    <a:pt x="2257" y="190"/>
                  </a:lnTo>
                  <a:lnTo>
                    <a:pt x="2903" y="1171"/>
                  </a:lnTo>
                  <a:lnTo>
                    <a:pt x="3559" y="2146"/>
                  </a:lnTo>
                  <a:lnTo>
                    <a:pt x="4225" y="3103"/>
                  </a:lnTo>
                  <a:lnTo>
                    <a:pt x="3852" y="2717"/>
                  </a:lnTo>
                  <a:lnTo>
                    <a:pt x="3484" y="2342"/>
                  </a:lnTo>
                  <a:lnTo>
                    <a:pt x="3112" y="1979"/>
                  </a:lnTo>
                  <a:lnTo>
                    <a:pt x="3415" y="2365"/>
                  </a:lnTo>
                  <a:lnTo>
                    <a:pt x="3748" y="2746"/>
                  </a:lnTo>
                  <a:lnTo>
                    <a:pt x="4101" y="3132"/>
                  </a:lnTo>
                  <a:lnTo>
                    <a:pt x="3295" y="2486"/>
                  </a:lnTo>
                  <a:lnTo>
                    <a:pt x="2475" y="1857"/>
                  </a:lnTo>
                  <a:lnTo>
                    <a:pt x="1655" y="1240"/>
                  </a:lnTo>
                  <a:lnTo>
                    <a:pt x="825" y="623"/>
                  </a:lnTo>
                  <a:lnTo>
                    <a:pt x="0" y="0"/>
                  </a:lnTo>
                  <a:lnTo>
                    <a:pt x="2132" y="1719"/>
                  </a:lnTo>
                  <a:lnTo>
                    <a:pt x="4265" y="3438"/>
                  </a:lnTo>
                  <a:lnTo>
                    <a:pt x="3827" y="3225"/>
                  </a:lnTo>
                  <a:lnTo>
                    <a:pt x="3380" y="3023"/>
                  </a:lnTo>
                  <a:lnTo>
                    <a:pt x="2923" y="2838"/>
                  </a:lnTo>
                  <a:lnTo>
                    <a:pt x="3340" y="3086"/>
                  </a:lnTo>
                  <a:lnTo>
                    <a:pt x="3773" y="3317"/>
                  </a:lnTo>
                  <a:lnTo>
                    <a:pt x="4215" y="3536"/>
                  </a:lnTo>
                  <a:lnTo>
                    <a:pt x="3559" y="3363"/>
                  </a:lnTo>
                  <a:lnTo>
                    <a:pt x="2888" y="3201"/>
                  </a:lnTo>
                  <a:lnTo>
                    <a:pt x="2212" y="3046"/>
                  </a:lnTo>
                  <a:lnTo>
                    <a:pt x="1526" y="2901"/>
                  </a:lnTo>
                  <a:lnTo>
                    <a:pt x="840" y="2763"/>
                  </a:lnTo>
                  <a:lnTo>
                    <a:pt x="154" y="2619"/>
                  </a:lnTo>
                  <a:lnTo>
                    <a:pt x="2127" y="3150"/>
                  </a:lnTo>
                  <a:lnTo>
                    <a:pt x="4101" y="3680"/>
                  </a:lnTo>
                  <a:lnTo>
                    <a:pt x="3534" y="3680"/>
                  </a:lnTo>
                  <a:lnTo>
                    <a:pt x="2982" y="3686"/>
                  </a:lnTo>
                  <a:lnTo>
                    <a:pt x="2441" y="3703"/>
                  </a:lnTo>
                  <a:lnTo>
                    <a:pt x="1909" y="3726"/>
                  </a:lnTo>
                  <a:lnTo>
                    <a:pt x="1382" y="3755"/>
                  </a:lnTo>
                  <a:lnTo>
                    <a:pt x="855" y="3784"/>
                  </a:lnTo>
                  <a:lnTo>
                    <a:pt x="328" y="3813"/>
                  </a:lnTo>
                </a:path>
              </a:pathLst>
            </a:cu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lin ang="5400000" scaled="1"/>
              <a:tileRect/>
            </a:gradFill>
            <a:ln w="3175" cap="flat" cmpd="sng">
              <a:solidFill>
                <a:srgbClr val="FF6600"/>
              </a:solidFill>
              <a:prstDash val="solid"/>
              <a:round/>
              <a:headEnd type="none" w="med" len="med"/>
              <a:tailEnd type="none" w="med" len="med"/>
            </a:ln>
          </p:spPr>
          <p:txBody>
            <a:bodyPr/>
            <a:p>
              <a:endParaRPr lang="ru-RU" altLang="en-US"/>
            </a:p>
          </p:txBody>
        </p:sp>
      </p:grpSp>
      <p:sp>
        <p:nvSpPr>
          <p:cNvPr id="5" name="Текстовое поле 4"/>
          <p:cNvSpPr txBox="1"/>
          <p:nvPr/>
        </p:nvSpPr>
        <p:spPr>
          <a:xfrm>
            <a:off x="476885" y="4244975"/>
            <a:ext cx="1386205" cy="645160"/>
          </a:xfrm>
          <a:prstGeom prst="rect">
            <a:avLst/>
          </a:prstGeom>
          <a:noFill/>
        </p:spPr>
        <p:txBody>
          <a:bodyPr wrap="square" rtlCol="0">
            <a:spAutoFit/>
          </a:bodyPr>
          <a:p>
            <a:pPr algn="ctr"/>
            <a:r>
              <a:rPr lang="ru-RU" altLang="en-US" b="1" i="1">
                <a:gradFill>
                  <a:gsLst>
                    <a:gs pos="0">
                      <a:srgbClr val="7B32B2"/>
                    </a:gs>
                    <a:gs pos="100000">
                      <a:srgbClr val="401A5D"/>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Заходите </a:t>
            </a:r>
            <a:endParaRPr lang="ru-RU" altLang="en-US" b="1" i="1">
              <a:gradFill>
                <a:gsLst>
                  <a:gs pos="0">
                    <a:srgbClr val="7B32B2"/>
                  </a:gs>
                  <a:gs pos="100000">
                    <a:srgbClr val="401A5D"/>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ctr"/>
            <a:r>
              <a:rPr lang="ru-RU" altLang="en-US" b="1" i="1">
                <a:gradFill>
                  <a:gsLst>
                    <a:gs pos="0">
                      <a:srgbClr val="7B32B2"/>
                    </a:gs>
                    <a:gs pos="100000">
                      <a:srgbClr val="401A5D"/>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к нам на</a:t>
            </a:r>
            <a:endParaRPr lang="ru-RU" altLang="en-US"/>
          </a:p>
        </p:txBody>
      </p:sp>
      <p:sp>
        <p:nvSpPr>
          <p:cNvPr id="6" name="Текстовое поле 5"/>
          <p:cNvSpPr txBox="1"/>
          <p:nvPr/>
        </p:nvSpPr>
        <p:spPr>
          <a:xfrm>
            <a:off x="3337560" y="6419215"/>
            <a:ext cx="3746500" cy="645160"/>
          </a:xfrm>
          <a:prstGeom prst="rect">
            <a:avLst/>
          </a:prstGeom>
          <a:noFill/>
        </p:spPr>
        <p:txBody>
          <a:bodyPr wrap="square" rtlCol="0">
            <a:spAutoFit/>
          </a:bodyPr>
          <a:p>
            <a:r>
              <a:rPr lang="ru-RU" altLang="en-US" b="1" i="1">
                <a:solidFill>
                  <a:srgbClr val="7030A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МБДОУ ЦРР № 28 «Огонек»</a:t>
            </a:r>
            <a:endParaRPr lang="ru-RU" altLang="en-US" b="1" i="1">
              <a:solidFill>
                <a:srgbClr val="7030A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endParaRPr lang="ru-RU" altLang="en-US"/>
          </a:p>
        </p:txBody>
      </p:sp>
      <p:sp>
        <p:nvSpPr>
          <p:cNvPr id="7" name="Текстовое поле 6"/>
          <p:cNvSpPr txBox="1"/>
          <p:nvPr/>
        </p:nvSpPr>
        <p:spPr>
          <a:xfrm>
            <a:off x="7165975" y="641921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396875" y="781685"/>
            <a:ext cx="8350885" cy="5662295"/>
          </a:xfrm>
          <a:prstGeom prst="rect">
            <a:avLst/>
          </a:prstGeom>
          <a:noFill/>
        </p:spPr>
        <p:txBody>
          <a:bodyPr wrap="square" rtlCol="0" anchor="t">
            <a:spAutoFit/>
          </a:bodyPr>
          <a:p>
            <a:r>
              <a:rPr lang="ru-RU" altLang="en-US"/>
              <a:t>  </a:t>
            </a:r>
            <a:r>
              <a:rPr lang="ru-RU" altLang="en-US" sz="4400" b="1">
                <a:solidFill>
                  <a:schemeClr val="accent6">
                    <a:lumMod val="50000"/>
                  </a:schemeClr>
                </a:solidFill>
                <a:latin typeface="Times New Roman" panose="02020603050405020304" charset="0"/>
                <a:cs typeface="Times New Roman" panose="02020603050405020304" charset="0"/>
              </a:rPr>
              <a:t>Чем занять ребенка дома.</a:t>
            </a:r>
            <a:endParaRPr lang="ru-RU" altLang="en-US" sz="4400"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Несколько  недель - отличная возможность для вечно занятых взрослых провести время с детьми и научить их чему-то полезному. </a:t>
            </a:r>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А онлайн-сервисы предлагают варианты:</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sz="2400" b="1">
                <a:solidFill>
                  <a:schemeClr val="accent6">
                    <a:lumMod val="50000"/>
                  </a:schemeClr>
                </a:solidFill>
                <a:latin typeface="Times New Roman" panose="02020603050405020304" charset="0"/>
                <a:cs typeface="Times New Roman" panose="02020603050405020304" charset="0"/>
              </a:rPr>
              <a:t>Послушать лекции для детей</a:t>
            </a:r>
            <a:endParaRPr lang="ru-RU" altLang="en-US" sz="2400" b="1">
              <a:solidFill>
                <a:schemeClr val="accent6">
                  <a:lumMod val="50000"/>
                </a:schemeClr>
              </a:solidFill>
              <a:latin typeface="Times New Roman" panose="02020603050405020304" charset="0"/>
              <a:cs typeface="Times New Roman" panose="02020603050405020304" charset="0"/>
            </a:endParaRPr>
          </a:p>
          <a:p>
            <a:endParaRPr lang="ru-RU" altLang="en-US" sz="2400"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Например, в приложении "Радио Арзамас" собраны подкасты и лекции о литературе, науке и истории: в "Науке и смелости" рассказывают про историю великих научных открытий, а в подкасте "Экспекто патронум" обсуждают детские книги и детские же проблемы (от отношений с друзьями до принятия смерти). По промокоду "карантин" все записи доступны в приложении бесплатно. К тому же в "</a:t>
            </a:r>
            <a:r>
              <a:rPr lang="ru-RU" altLang="en-US" b="1">
                <a:solidFill>
                  <a:schemeClr val="accent6">
                    <a:lumMod val="50000"/>
                  </a:schemeClr>
                </a:solidFill>
                <a:latin typeface="Times New Roman" panose="02020603050405020304" charset="0"/>
                <a:cs typeface="Times New Roman" panose="02020603050405020304" charset="0"/>
                <a:hlinkClick r:id="rId1" action="ppaction://hlinkfile"/>
              </a:rPr>
              <a:t>Детской комнате Арзамаса</a:t>
            </a:r>
            <a:r>
              <a:rPr lang="ru-RU" altLang="en-US" b="1">
                <a:solidFill>
                  <a:schemeClr val="accent6">
                    <a:lumMod val="50000"/>
                  </a:schemeClr>
                </a:solidFill>
                <a:latin typeface="Times New Roman" panose="02020603050405020304" charset="0"/>
                <a:cs typeface="Times New Roman" panose="02020603050405020304" charset="0"/>
              </a:rPr>
              <a:t>" на сайте есть подборки книг, мультфильмов и аудиоспектаклей, за которыми можно провести время вместе с детьми.</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p:txBody>
      </p:sp>
      <p:sp>
        <p:nvSpPr>
          <p:cNvPr id="3" name="Текстовое поле 2"/>
          <p:cNvSpPr txBox="1"/>
          <p:nvPr/>
        </p:nvSpPr>
        <p:spPr>
          <a:xfrm>
            <a:off x="7015480" y="24955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
        <p:nvSpPr>
          <p:cNvPr id="6" name="Текстовое поле 5"/>
          <p:cNvSpPr txBox="1"/>
          <p:nvPr/>
        </p:nvSpPr>
        <p:spPr>
          <a:xfrm>
            <a:off x="6960870" y="637476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2288540" y="198120"/>
            <a:ext cx="4745990" cy="6462395"/>
          </a:xfrm>
          <a:prstGeom prst="rect">
            <a:avLst/>
          </a:prstGeom>
        </p:spPr>
      </p:pic>
      <p:sp>
        <p:nvSpPr>
          <p:cNvPr id="6" name="Текстовое поле 5"/>
          <p:cNvSpPr txBox="1"/>
          <p:nvPr/>
        </p:nvSpPr>
        <p:spPr>
          <a:xfrm>
            <a:off x="7256145" y="636587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252730" y="235585"/>
            <a:ext cx="5476240" cy="6185535"/>
          </a:xfrm>
          <a:prstGeom prst="rect">
            <a:avLst/>
          </a:prstGeom>
          <a:noFill/>
        </p:spPr>
        <p:txBody>
          <a:bodyPr wrap="square" rtlCol="0" anchor="t">
            <a:spAutoFit/>
          </a:bodyPr>
          <a:p>
            <a:r>
              <a:rPr lang="ru-RU" altLang="en-US" sz="2400" b="1">
                <a:solidFill>
                  <a:schemeClr val="accent6">
                    <a:lumMod val="50000"/>
                  </a:schemeClr>
                </a:solidFill>
                <a:latin typeface="Times New Roman" panose="02020603050405020304" charset="0"/>
                <a:cs typeface="Times New Roman" panose="02020603050405020304" charset="0"/>
              </a:rPr>
              <a:t>Позаниматься с голосовым помощником</a:t>
            </a:r>
            <a:endParaRPr lang="ru-RU" altLang="en-US" sz="2400" b="1">
              <a:solidFill>
                <a:schemeClr val="accent6">
                  <a:lumMod val="50000"/>
                </a:schemeClr>
              </a:solidFill>
              <a:latin typeface="Times New Roman" panose="02020603050405020304" charset="0"/>
              <a:cs typeface="Times New Roman" panose="02020603050405020304" charset="0"/>
            </a:endParaRPr>
          </a:p>
          <a:p>
            <a:endParaRPr lang="ru-RU" altLang="en-US" sz="2400"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Голосовые помощники, конечно, не заменят живое общение, зато помогут создать уют в доме, спеть детям колыбельную или рассказать сказку. В умную колонку Алису, к примеру, встроено несколько навыков для детей: она учит правильно произносить скороговорки, задает примеры по математике для учеников начальных классов, загадывает загадки и отвечает на детские вопросы (например, о мире животных).</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Недавно там появился тренажер для развития детской речи "Легко сказать" - если дети в это время не могут посещать логопеда, тренажер поможет в игровой форме отработать сложные звуки. Для начала занятия нужно сказать "Алиса, запусти навык "</a:t>
            </a:r>
            <a:r>
              <a:rPr lang="ru-RU" altLang="en-US" b="1">
                <a:solidFill>
                  <a:schemeClr val="accent6">
                    <a:lumMod val="50000"/>
                  </a:schemeClr>
                </a:solidFill>
                <a:latin typeface="Times New Roman" panose="02020603050405020304" charset="0"/>
                <a:cs typeface="Times New Roman" panose="02020603050405020304" charset="0"/>
                <a:hlinkClick r:id="rId1" action="ppaction://hlinkfile"/>
              </a:rPr>
              <a:t>Легко сказать</a:t>
            </a:r>
            <a:r>
              <a:rPr lang="ru-RU" altLang="en-US" b="1">
                <a:solidFill>
                  <a:schemeClr val="accent6">
                    <a:lumMod val="50000"/>
                  </a:schemeClr>
                </a:solidFill>
                <a:latin typeface="Times New Roman" panose="02020603050405020304" charset="0"/>
                <a:cs typeface="Times New Roman" panose="02020603050405020304" charset="0"/>
              </a:rPr>
              <a:t>"" - общаться с ребенком будут вымышленные персонажи "звукли" и герои мультфильма "Фиксики".</a:t>
            </a:r>
            <a:endParaRPr lang="ru-RU" altLang="en-US" b="1">
              <a:solidFill>
                <a:schemeClr val="accent6">
                  <a:lumMod val="50000"/>
                </a:schemeClr>
              </a:solidFill>
              <a:latin typeface="Times New Roman" panose="02020603050405020304" charset="0"/>
              <a:cs typeface="Times New Roman" panose="02020603050405020304" charset="0"/>
            </a:endParaRPr>
          </a:p>
        </p:txBody>
      </p:sp>
      <p:pic>
        <p:nvPicPr>
          <p:cNvPr id="3" name="Изображение 2" descr="475643_2"/>
          <p:cNvPicPr>
            <a:picLocks noChangeAspect="1"/>
          </p:cNvPicPr>
          <p:nvPr/>
        </p:nvPicPr>
        <p:blipFill>
          <a:blip r:embed="rId2"/>
          <a:stretch>
            <a:fillRect/>
          </a:stretch>
        </p:blipFill>
        <p:spPr>
          <a:xfrm>
            <a:off x="5532120" y="2747010"/>
            <a:ext cx="3408045" cy="3674110"/>
          </a:xfrm>
          <a:prstGeom prst="rect">
            <a:avLst/>
          </a:prstGeom>
        </p:spPr>
      </p:pic>
      <p:sp>
        <p:nvSpPr>
          <p:cNvPr id="4" name="Текстовое поле 3"/>
          <p:cNvSpPr txBox="1"/>
          <p:nvPr/>
        </p:nvSpPr>
        <p:spPr>
          <a:xfrm>
            <a:off x="7207885" y="23558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
        <p:nvSpPr>
          <p:cNvPr id="6" name="Текстовое поле 5"/>
          <p:cNvSpPr txBox="1"/>
          <p:nvPr/>
        </p:nvSpPr>
        <p:spPr>
          <a:xfrm>
            <a:off x="7265035" y="642112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587375" y="969645"/>
            <a:ext cx="8056880" cy="4972685"/>
          </a:xfrm>
          <a:prstGeom prst="rect">
            <a:avLst/>
          </a:prstGeom>
        </p:spPr>
      </p:pic>
      <p:sp>
        <p:nvSpPr>
          <p:cNvPr id="6" name="Текстовое поле 5"/>
          <p:cNvSpPr txBox="1"/>
          <p:nvPr/>
        </p:nvSpPr>
        <p:spPr>
          <a:xfrm>
            <a:off x="7255510" y="632142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726440" y="428625"/>
            <a:ext cx="7359015" cy="3784600"/>
          </a:xfrm>
          <a:prstGeom prst="rect">
            <a:avLst/>
          </a:prstGeom>
          <a:noFill/>
        </p:spPr>
        <p:txBody>
          <a:bodyPr wrap="square" rtlCol="0">
            <a:spAutoFit/>
          </a:bodyPr>
          <a:p>
            <a:r>
              <a:rPr lang="ru-RU" altLang="en-US" sz="2400" b="1">
                <a:solidFill>
                  <a:schemeClr val="accent6">
                    <a:lumMod val="50000"/>
                  </a:schemeClr>
                </a:solidFill>
                <a:latin typeface="Times New Roman" panose="02020603050405020304" charset="0"/>
                <a:cs typeface="Times New Roman" panose="02020603050405020304" charset="0"/>
              </a:rPr>
              <a:t>Заняться мастер-классами</a:t>
            </a:r>
            <a:endParaRPr lang="ru-RU" altLang="en-US" sz="2400"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В интернете можно найти курсы на все случаи жизни, от рисования до лепки, главное - чтобы дома были подручные материалы. Например, в онлайн-школе "</a:t>
            </a:r>
            <a:r>
              <a:rPr lang="ru-RU" altLang="en-US" b="1">
                <a:solidFill>
                  <a:schemeClr val="accent6">
                    <a:lumMod val="50000"/>
                  </a:schemeClr>
                </a:solidFill>
                <a:latin typeface="Times New Roman" panose="02020603050405020304" charset="0"/>
                <a:cs typeface="Times New Roman" panose="02020603050405020304" charset="0"/>
                <a:hlinkClick r:id="rId1" action="ppaction://hlinkfile"/>
              </a:rPr>
              <a:t>Художник онлайн</a:t>
            </a:r>
            <a:r>
              <a:rPr lang="ru-RU" altLang="en-US" b="1">
                <a:solidFill>
                  <a:schemeClr val="accent6">
                    <a:lumMod val="50000"/>
                  </a:schemeClr>
                </a:solidFill>
                <a:latin typeface="Times New Roman" panose="02020603050405020304" charset="0"/>
                <a:cs typeface="Times New Roman" panose="02020603050405020304" charset="0"/>
              </a:rPr>
              <a:t>" можно пройти курсы рисования и послушать лекции об истории искусств. Не все занятия бесплатны, но открытых уроков достаточно, чтобы понять, насколько это интересно ребенку и вам.</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Мастер-классы для детей помладше можно найти на сайтах "</a:t>
            </a:r>
            <a:r>
              <a:rPr lang="ru-RU" altLang="en-US" b="1">
                <a:solidFill>
                  <a:schemeClr val="accent6">
                    <a:lumMod val="50000"/>
                  </a:schemeClr>
                </a:solidFill>
                <a:latin typeface="Times New Roman" panose="02020603050405020304" charset="0"/>
                <a:cs typeface="Times New Roman" panose="02020603050405020304" charset="0"/>
                <a:hlinkClick r:id="rId2"/>
              </a:rPr>
              <a:t>Моя детка</a:t>
            </a:r>
            <a:r>
              <a:rPr lang="ru-RU" altLang="en-US" b="1">
                <a:solidFill>
                  <a:schemeClr val="accent6">
                    <a:lumMod val="50000"/>
                  </a:schemeClr>
                </a:solidFill>
                <a:latin typeface="Times New Roman" panose="02020603050405020304" charset="0"/>
                <a:cs typeface="Times New Roman" panose="02020603050405020304" charset="0"/>
              </a:rPr>
              <a:t>" или "</a:t>
            </a:r>
            <a:r>
              <a:rPr lang="ru-RU" altLang="en-US" b="1">
                <a:solidFill>
                  <a:schemeClr val="accent6">
                    <a:lumMod val="50000"/>
                  </a:schemeClr>
                </a:solidFill>
                <a:latin typeface="Times New Roman" panose="02020603050405020304" charset="0"/>
                <a:cs typeface="Times New Roman" panose="02020603050405020304" charset="0"/>
                <a:hlinkClick r:id="rId3" action="ppaction://hlinkfile"/>
              </a:rPr>
              <a:t>Ярмарка мастеров</a:t>
            </a:r>
            <a:r>
              <a:rPr lang="ru-RU" altLang="en-US" b="1">
                <a:solidFill>
                  <a:schemeClr val="accent6">
                    <a:lumMod val="50000"/>
                  </a:schemeClr>
                </a:solidFill>
                <a:latin typeface="Times New Roman" panose="02020603050405020304" charset="0"/>
                <a:cs typeface="Times New Roman" panose="02020603050405020304" charset="0"/>
              </a:rPr>
              <a:t>" - это бесплатные уроки, которые помогут создать поделку любой сложности из любых подручных материалов.</a:t>
            </a:r>
            <a:endParaRPr lang="ru-RU" altLang="en-US" b="1">
              <a:solidFill>
                <a:schemeClr val="accent6">
                  <a:lumMod val="50000"/>
                </a:schemeClr>
              </a:solidFill>
              <a:latin typeface="Times New Roman" panose="02020603050405020304" charset="0"/>
              <a:cs typeface="Times New Roman" panose="02020603050405020304" charset="0"/>
            </a:endParaRPr>
          </a:p>
        </p:txBody>
      </p:sp>
      <p:pic>
        <p:nvPicPr>
          <p:cNvPr id="3" name="Изображение 2" descr="unnamed (7)"/>
          <p:cNvPicPr>
            <a:picLocks noChangeAspect="1"/>
          </p:cNvPicPr>
          <p:nvPr/>
        </p:nvPicPr>
        <p:blipFill>
          <a:blip r:embed="rId4"/>
          <a:stretch>
            <a:fillRect/>
          </a:stretch>
        </p:blipFill>
        <p:spPr>
          <a:xfrm>
            <a:off x="5662930" y="3851910"/>
            <a:ext cx="2659380" cy="2909570"/>
          </a:xfrm>
          <a:prstGeom prst="rect">
            <a:avLst/>
          </a:prstGeom>
        </p:spPr>
      </p:pic>
      <p:pic>
        <p:nvPicPr>
          <p:cNvPr id="4" name="Изображение 3" descr="96a481f71d67117690584adb68bca4c0"/>
          <p:cNvPicPr>
            <a:picLocks noChangeAspect="1"/>
          </p:cNvPicPr>
          <p:nvPr/>
        </p:nvPicPr>
        <p:blipFill>
          <a:blip r:embed="rId5"/>
          <a:stretch>
            <a:fillRect/>
          </a:stretch>
        </p:blipFill>
        <p:spPr>
          <a:xfrm>
            <a:off x="1452245" y="4266565"/>
            <a:ext cx="4210685" cy="2412365"/>
          </a:xfrm>
          <a:prstGeom prst="rect">
            <a:avLst/>
          </a:prstGeom>
        </p:spPr>
      </p:pic>
      <p:sp>
        <p:nvSpPr>
          <p:cNvPr id="5" name="Текстовое поле 4"/>
          <p:cNvSpPr txBox="1"/>
          <p:nvPr/>
        </p:nvSpPr>
        <p:spPr>
          <a:xfrm>
            <a:off x="7085965" y="22225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
        <p:nvSpPr>
          <p:cNvPr id="6" name="Текстовое поле 5"/>
          <p:cNvSpPr txBox="1"/>
          <p:nvPr/>
        </p:nvSpPr>
        <p:spPr>
          <a:xfrm>
            <a:off x="7381875" y="631063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1238250" y="344170"/>
            <a:ext cx="6699250" cy="6199505"/>
          </a:xfrm>
          <a:prstGeom prst="rect">
            <a:avLst/>
          </a:prstGeom>
        </p:spPr>
      </p:pic>
      <p:sp>
        <p:nvSpPr>
          <p:cNvPr id="6" name="Текстовое поле 5"/>
          <p:cNvSpPr txBox="1"/>
          <p:nvPr/>
        </p:nvSpPr>
        <p:spPr>
          <a:xfrm>
            <a:off x="7363460" y="646430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250190" y="2069465"/>
            <a:ext cx="3799205" cy="3799205"/>
          </a:xfrm>
          <a:prstGeom prst="rect">
            <a:avLst/>
          </a:prstGeom>
        </p:spPr>
      </p:pic>
      <p:sp>
        <p:nvSpPr>
          <p:cNvPr id="3" name="Текстовое поле 2"/>
          <p:cNvSpPr txBox="1"/>
          <p:nvPr/>
        </p:nvSpPr>
        <p:spPr>
          <a:xfrm>
            <a:off x="1012190" y="222885"/>
            <a:ext cx="6956425" cy="521970"/>
          </a:xfrm>
          <a:prstGeom prst="rect">
            <a:avLst/>
          </a:prstGeom>
          <a:noFill/>
        </p:spPr>
        <p:txBody>
          <a:bodyPr wrap="square" rtlCol="0">
            <a:spAutoFit/>
          </a:bodyPr>
          <a:p>
            <a:pPr algn="ctr"/>
            <a:r>
              <a:rPr lang="ru-RU" altLang="en-US" sz="2800" b="1">
                <a:solidFill>
                  <a:schemeClr val="accent6">
                    <a:lumMod val="50000"/>
                  </a:schemeClr>
                </a:solidFill>
                <a:latin typeface="Times New Roman" panose="02020603050405020304" charset="0"/>
                <a:cs typeface="Times New Roman" panose="02020603050405020304" charset="0"/>
              </a:rPr>
              <a:t>Игры дома с детьми</a:t>
            </a:r>
            <a:endParaRPr lang="ru-RU" altLang="en-US" sz="2800" b="1">
              <a:solidFill>
                <a:schemeClr val="accent6">
                  <a:lumMod val="50000"/>
                </a:schemeClr>
              </a:solidFill>
              <a:latin typeface="Times New Roman" panose="02020603050405020304" charset="0"/>
              <a:cs typeface="Times New Roman" panose="02020603050405020304" charset="0"/>
            </a:endParaRPr>
          </a:p>
        </p:txBody>
      </p:sp>
      <p:pic>
        <p:nvPicPr>
          <p:cNvPr id="4" name="Изображение 3"/>
          <p:cNvPicPr>
            <a:picLocks noChangeAspect="1"/>
          </p:cNvPicPr>
          <p:nvPr/>
        </p:nvPicPr>
        <p:blipFill>
          <a:blip r:embed="rId2"/>
          <a:srcRect/>
          <a:stretch>
            <a:fillRect/>
          </a:stretch>
        </p:blipFill>
        <p:spPr>
          <a:xfrm>
            <a:off x="4660265" y="1769745"/>
            <a:ext cx="3970655" cy="3952240"/>
          </a:xfrm>
          <a:prstGeom prst="rect">
            <a:avLst/>
          </a:prstGeom>
        </p:spPr>
      </p:pic>
      <p:sp>
        <p:nvSpPr>
          <p:cNvPr id="5" name="Текстовое поле 4"/>
          <p:cNvSpPr txBox="1"/>
          <p:nvPr/>
        </p:nvSpPr>
        <p:spPr>
          <a:xfrm>
            <a:off x="887730" y="6035040"/>
            <a:ext cx="2199005" cy="368300"/>
          </a:xfrm>
          <a:prstGeom prst="rect">
            <a:avLst/>
          </a:prstGeom>
          <a:noFill/>
        </p:spPr>
        <p:txBody>
          <a:bodyPr wrap="square" rtlCol="0">
            <a:spAutoFit/>
          </a:bodyPr>
          <a:p>
            <a:pPr algn="ctr"/>
            <a:r>
              <a:rPr lang="ru-RU" altLang="en-US" b="1">
                <a:latin typeface="Times New Roman" panose="02020603050405020304" charset="0"/>
                <a:cs typeface="Times New Roman" panose="02020603050405020304" charset="0"/>
              </a:rPr>
              <a:t>Лабиринт</a:t>
            </a:r>
            <a:endParaRPr lang="ru-RU" altLang="en-US" b="1">
              <a:latin typeface="Times New Roman" panose="02020603050405020304" charset="0"/>
              <a:cs typeface="Times New Roman" panose="02020603050405020304" charset="0"/>
            </a:endParaRPr>
          </a:p>
        </p:txBody>
      </p:sp>
      <p:sp>
        <p:nvSpPr>
          <p:cNvPr id="6" name="Текстовое поле 5"/>
          <p:cNvSpPr txBox="1"/>
          <p:nvPr/>
        </p:nvSpPr>
        <p:spPr>
          <a:xfrm>
            <a:off x="5438775" y="5989955"/>
            <a:ext cx="2789555"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Работа с тенью</a:t>
            </a:r>
            <a:r>
              <a:rPr lang="ru-RU" altLang="en-US"/>
              <a:t>  </a:t>
            </a:r>
            <a:endParaRPr lang="ru-RU" altLang="en-US"/>
          </a:p>
        </p:txBody>
      </p:sp>
      <p:sp>
        <p:nvSpPr>
          <p:cNvPr id="7" name="Текстовое поле 6"/>
          <p:cNvSpPr txBox="1"/>
          <p:nvPr/>
        </p:nvSpPr>
        <p:spPr>
          <a:xfrm>
            <a:off x="7130415" y="22288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
        <p:nvSpPr>
          <p:cNvPr id="8" name="Текстовое поле 7"/>
          <p:cNvSpPr txBox="1"/>
          <p:nvPr/>
        </p:nvSpPr>
        <p:spPr>
          <a:xfrm>
            <a:off x="7229475" y="635825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356870" y="494665"/>
            <a:ext cx="4111625" cy="4111625"/>
          </a:xfrm>
          <a:prstGeom prst="rect">
            <a:avLst/>
          </a:prstGeom>
        </p:spPr>
      </p:pic>
      <p:pic>
        <p:nvPicPr>
          <p:cNvPr id="3" name="Изображение 2"/>
          <p:cNvPicPr>
            <a:picLocks noChangeAspect="1"/>
          </p:cNvPicPr>
          <p:nvPr/>
        </p:nvPicPr>
        <p:blipFill>
          <a:blip r:embed="rId2"/>
          <a:stretch>
            <a:fillRect/>
          </a:stretch>
        </p:blipFill>
        <p:spPr>
          <a:xfrm>
            <a:off x="5191125" y="1786890"/>
            <a:ext cx="3429000" cy="4572000"/>
          </a:xfrm>
          <a:prstGeom prst="rect">
            <a:avLst/>
          </a:prstGeom>
        </p:spPr>
      </p:pic>
      <p:sp>
        <p:nvSpPr>
          <p:cNvPr id="4" name="Текстовое поле 3"/>
          <p:cNvSpPr txBox="1"/>
          <p:nvPr/>
        </p:nvSpPr>
        <p:spPr>
          <a:xfrm>
            <a:off x="1012825" y="4953000"/>
            <a:ext cx="2297430"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Счет на пальцах</a:t>
            </a:r>
            <a:endParaRPr lang="ru-RU" altLang="en-US" b="1">
              <a:latin typeface="Times New Roman" panose="02020603050405020304" charset="0"/>
              <a:cs typeface="Times New Roman" panose="02020603050405020304" charset="0"/>
            </a:endParaRPr>
          </a:p>
        </p:txBody>
      </p:sp>
      <p:sp>
        <p:nvSpPr>
          <p:cNvPr id="5" name="Текстовое поле 4"/>
          <p:cNvSpPr txBox="1"/>
          <p:nvPr/>
        </p:nvSpPr>
        <p:spPr>
          <a:xfrm>
            <a:off x="5715635" y="732790"/>
            <a:ext cx="2440940"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Узоры из бумаги</a:t>
            </a:r>
            <a:endParaRPr lang="ru-RU" altLang="en-US" b="1">
              <a:latin typeface="Times New Roman" panose="02020603050405020304" charset="0"/>
              <a:cs typeface="Times New Roman" panose="02020603050405020304" charset="0"/>
            </a:endParaRPr>
          </a:p>
        </p:txBody>
      </p:sp>
      <p:sp>
        <p:nvSpPr>
          <p:cNvPr id="6" name="Текстовое поле 5"/>
          <p:cNvSpPr txBox="1"/>
          <p:nvPr/>
        </p:nvSpPr>
        <p:spPr>
          <a:xfrm>
            <a:off x="7157085" y="12636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
        <p:nvSpPr>
          <p:cNvPr id="7" name="Текстовое поле 6"/>
          <p:cNvSpPr txBox="1"/>
          <p:nvPr/>
        </p:nvSpPr>
        <p:spPr>
          <a:xfrm>
            <a:off x="7157085" y="635889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496570" y="1937385"/>
            <a:ext cx="3992245" cy="3992245"/>
          </a:xfrm>
          <a:prstGeom prst="rect">
            <a:avLst/>
          </a:prstGeom>
        </p:spPr>
      </p:pic>
      <p:sp>
        <p:nvSpPr>
          <p:cNvPr id="4" name="Текстовое поле 3"/>
          <p:cNvSpPr txBox="1"/>
          <p:nvPr/>
        </p:nvSpPr>
        <p:spPr>
          <a:xfrm>
            <a:off x="1200150" y="1260475"/>
            <a:ext cx="2620010"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Читаем книги</a:t>
            </a:r>
            <a:endParaRPr lang="ru-RU" altLang="en-US" b="1">
              <a:latin typeface="Times New Roman" panose="02020603050405020304" charset="0"/>
              <a:cs typeface="Times New Roman" panose="02020603050405020304" charset="0"/>
            </a:endParaRPr>
          </a:p>
        </p:txBody>
      </p:sp>
      <p:sp>
        <p:nvSpPr>
          <p:cNvPr id="5" name="Текстовое поле 4"/>
          <p:cNvSpPr txBox="1"/>
          <p:nvPr/>
        </p:nvSpPr>
        <p:spPr>
          <a:xfrm>
            <a:off x="5327015" y="4881245"/>
            <a:ext cx="3530600"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Нетрадиционное РИСОВАНИЕ</a:t>
            </a:r>
            <a:endParaRPr lang="ru-RU" altLang="en-US" b="1">
              <a:latin typeface="Times New Roman" panose="02020603050405020304" charset="0"/>
              <a:cs typeface="Times New Roman" panose="02020603050405020304" charset="0"/>
            </a:endParaRPr>
          </a:p>
        </p:txBody>
      </p:sp>
      <p:pic>
        <p:nvPicPr>
          <p:cNvPr id="6" name="Изображение 5"/>
          <p:cNvPicPr>
            <a:picLocks noChangeAspect="1"/>
          </p:cNvPicPr>
          <p:nvPr/>
        </p:nvPicPr>
        <p:blipFill>
          <a:blip r:embed="rId2"/>
          <a:srcRect/>
          <a:stretch>
            <a:fillRect/>
          </a:stretch>
        </p:blipFill>
        <p:spPr>
          <a:xfrm>
            <a:off x="4767580" y="655320"/>
            <a:ext cx="4090035" cy="3794760"/>
          </a:xfrm>
          <a:prstGeom prst="rect">
            <a:avLst/>
          </a:prstGeom>
        </p:spPr>
      </p:pic>
      <p:sp>
        <p:nvSpPr>
          <p:cNvPr id="7" name="Текстовое поле 6"/>
          <p:cNvSpPr txBox="1"/>
          <p:nvPr/>
        </p:nvSpPr>
        <p:spPr>
          <a:xfrm>
            <a:off x="6226175" y="632079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149860" y="2538730"/>
            <a:ext cx="3935730" cy="3935730"/>
          </a:xfrm>
          <a:prstGeom prst="rect">
            <a:avLst/>
          </a:prstGeom>
        </p:spPr>
      </p:pic>
      <p:pic>
        <p:nvPicPr>
          <p:cNvPr id="3" name="Изображение 2"/>
          <p:cNvPicPr>
            <a:picLocks noChangeAspect="1"/>
          </p:cNvPicPr>
          <p:nvPr/>
        </p:nvPicPr>
        <p:blipFill>
          <a:blip r:embed="rId2"/>
          <a:srcRect/>
          <a:stretch>
            <a:fillRect/>
          </a:stretch>
        </p:blipFill>
        <p:spPr>
          <a:xfrm>
            <a:off x="4714240" y="1242695"/>
            <a:ext cx="3902075" cy="2791460"/>
          </a:xfrm>
          <a:prstGeom prst="rect">
            <a:avLst/>
          </a:prstGeom>
        </p:spPr>
      </p:pic>
      <p:sp>
        <p:nvSpPr>
          <p:cNvPr id="4" name="Текстовое поле 3"/>
          <p:cNvSpPr txBox="1"/>
          <p:nvPr/>
        </p:nvSpPr>
        <p:spPr>
          <a:xfrm>
            <a:off x="833755" y="1162050"/>
            <a:ext cx="2145665" cy="368300"/>
          </a:xfrm>
          <a:prstGeom prst="rect">
            <a:avLst/>
          </a:prstGeom>
          <a:noFill/>
        </p:spPr>
        <p:txBody>
          <a:bodyPr wrap="square" rtlCol="0">
            <a:spAutoFit/>
          </a:bodyPr>
          <a:p>
            <a:r>
              <a:rPr lang="ru-RU" altLang="en-US" b="1">
                <a:latin typeface="Times New Roman" panose="02020603050405020304" charset="0"/>
                <a:cs typeface="Times New Roman" panose="02020603050405020304" charset="0"/>
              </a:rPr>
              <a:t>Настольные игры</a:t>
            </a:r>
            <a:endParaRPr lang="ru-RU" altLang="en-US" b="1">
              <a:latin typeface="Times New Roman" panose="02020603050405020304" charset="0"/>
              <a:cs typeface="Times New Roman" panose="02020603050405020304" charset="0"/>
            </a:endParaRPr>
          </a:p>
        </p:txBody>
      </p:sp>
      <p:sp>
        <p:nvSpPr>
          <p:cNvPr id="5" name="Текстовое поле 4"/>
          <p:cNvSpPr txBox="1"/>
          <p:nvPr/>
        </p:nvSpPr>
        <p:spPr>
          <a:xfrm>
            <a:off x="5447665" y="4622165"/>
            <a:ext cx="2664460" cy="368300"/>
          </a:xfrm>
          <a:prstGeom prst="rect">
            <a:avLst/>
          </a:prstGeom>
          <a:noFill/>
        </p:spPr>
        <p:txBody>
          <a:bodyPr wrap="square" rtlCol="0">
            <a:spAutoFit/>
          </a:bodyPr>
          <a:p>
            <a:pPr algn="ctr"/>
            <a:r>
              <a:rPr lang="ru-RU" altLang="en-US" b="1">
                <a:latin typeface="Times New Roman" panose="02020603050405020304" charset="0"/>
                <a:cs typeface="Times New Roman" panose="02020603050405020304" charset="0"/>
              </a:rPr>
              <a:t>Веселые самоделки</a:t>
            </a:r>
            <a:endParaRPr lang="ru-RU" altLang="en-US" b="1">
              <a:latin typeface="Times New Roman" panose="02020603050405020304" charset="0"/>
              <a:cs typeface="Times New Roman" panose="02020603050405020304" charset="0"/>
            </a:endParaRPr>
          </a:p>
        </p:txBody>
      </p:sp>
      <p:sp>
        <p:nvSpPr>
          <p:cNvPr id="6" name="Текстовое поле 5"/>
          <p:cNvSpPr txBox="1"/>
          <p:nvPr/>
        </p:nvSpPr>
        <p:spPr>
          <a:xfrm>
            <a:off x="6379845" y="603504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descr="IMG_256"/>
          <p:cNvPicPr>
            <a:picLocks noChangeAspect="1"/>
          </p:cNvPicPr>
          <p:nvPr/>
        </p:nvPicPr>
        <p:blipFill>
          <a:blip r:embed="rId1"/>
          <a:stretch>
            <a:fillRect/>
          </a:stretch>
        </p:blipFill>
        <p:spPr>
          <a:xfrm>
            <a:off x="146685" y="617855"/>
            <a:ext cx="5622290" cy="5622290"/>
          </a:xfrm>
          <a:prstGeom prst="rect">
            <a:avLst/>
          </a:prstGeom>
          <a:noFill/>
          <a:ln w="9525">
            <a:noFill/>
          </a:ln>
        </p:spPr>
      </p:pic>
      <p:sp>
        <p:nvSpPr>
          <p:cNvPr id="3" name="Текстовое поле 2"/>
          <p:cNvSpPr txBox="1"/>
          <p:nvPr/>
        </p:nvSpPr>
        <p:spPr>
          <a:xfrm>
            <a:off x="6038215" y="998220"/>
            <a:ext cx="3022600" cy="4861560"/>
          </a:xfrm>
          <a:prstGeom prst="rect">
            <a:avLst/>
          </a:prstGeom>
          <a:noFill/>
        </p:spPr>
        <p:txBody>
          <a:bodyPr wrap="square" rtlCol="0">
            <a:spAutoFit/>
          </a:bodyPr>
          <a:p>
            <a:pPr algn="ctr"/>
            <a:r>
              <a:rPr lang="ru-RU" altLang="en-US" b="1">
                <a:solidFill>
                  <a:schemeClr val="accent6">
                    <a:lumMod val="50000"/>
                  </a:schemeClr>
                </a:solidFill>
                <a:latin typeface="Times New Roman" panose="02020603050405020304" charset="0"/>
                <a:cs typeface="Times New Roman" panose="02020603050405020304" charset="0"/>
              </a:rPr>
              <a:t>Игорь Калиш</a:t>
            </a:r>
            <a:endParaRPr lang="ru-RU" altLang="en-US" b="1">
              <a:solidFill>
                <a:schemeClr val="accent6">
                  <a:lumMod val="50000"/>
                </a:schemeClr>
              </a:solidFill>
              <a:latin typeface="Times New Roman" panose="02020603050405020304" charset="0"/>
              <a:cs typeface="Times New Roman" panose="02020603050405020304" charset="0"/>
            </a:endParaRPr>
          </a:p>
          <a:p>
            <a:pPr algn="ctr"/>
            <a:r>
              <a:rPr lang="ru-RU" altLang="en-US" b="1">
                <a:solidFill>
                  <a:schemeClr val="accent6">
                    <a:lumMod val="50000"/>
                  </a:schemeClr>
                </a:solidFill>
                <a:latin typeface="Times New Roman" panose="02020603050405020304" charset="0"/>
                <a:cs typeface="Times New Roman" panose="02020603050405020304" charset="0"/>
              </a:rPr>
              <a:t>ПРИТВОРЫ МИКРОБЫ</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Притворились микробы друзьями,</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Притаились у нас под ногтями:</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 Мы несчастные крошечки бледные,</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Мы голодные очень и бедные...</a:t>
            </a:r>
            <a:endParaRPr lang="ru-RU" altLang="en-US" sz="1600" b="1">
              <a:solidFill>
                <a:schemeClr val="accent6">
                  <a:lumMod val="50000"/>
                </a:schemeClr>
              </a:solidFill>
              <a:latin typeface="Times New Roman" panose="02020603050405020304" charset="0"/>
              <a:cs typeface="Times New Roman" panose="02020603050405020304" charset="0"/>
            </a:endParaRPr>
          </a:p>
          <a:p>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Но не стали мы верить врунишкам</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И подумали: - Много их слишком.</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Руки с мылом под краном помыли</a:t>
            </a:r>
            <a:endParaRPr lang="ru-RU" altLang="en-US" sz="1600" b="1">
              <a:solidFill>
                <a:schemeClr val="accent6">
                  <a:lumMod val="50000"/>
                </a:schemeClr>
              </a:solidFill>
              <a:latin typeface="Times New Roman" panose="02020603050405020304" charset="0"/>
              <a:cs typeface="Times New Roman" panose="02020603050405020304" charset="0"/>
            </a:endParaRPr>
          </a:p>
          <a:p>
            <a:r>
              <a:rPr lang="ru-RU" altLang="en-US" sz="1600" b="1">
                <a:solidFill>
                  <a:schemeClr val="accent6">
                    <a:lumMod val="50000"/>
                  </a:schemeClr>
                </a:solidFill>
                <a:latin typeface="Times New Roman" panose="02020603050405020304" charset="0"/>
                <a:cs typeface="Times New Roman" panose="02020603050405020304" charset="0"/>
              </a:rPr>
              <a:t>И микробы-врунишки уплыли.</a:t>
            </a:r>
            <a:endParaRPr lang="ru-RU" altLang="en-US" sz="1600" b="1">
              <a:solidFill>
                <a:schemeClr val="accent6">
                  <a:lumMod val="50000"/>
                </a:schemeClr>
              </a:solidFill>
              <a:latin typeface="Times New Roman" panose="02020603050405020304" charset="0"/>
              <a:cs typeface="Times New Roman" panose="02020603050405020304" charset="0"/>
            </a:endParaRPr>
          </a:p>
        </p:txBody>
      </p:sp>
      <p:sp>
        <p:nvSpPr>
          <p:cNvPr id="4" name="Текстовое поле 3"/>
          <p:cNvSpPr txBox="1"/>
          <p:nvPr/>
        </p:nvSpPr>
        <p:spPr>
          <a:xfrm>
            <a:off x="6584950" y="637476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1885950" y="80645"/>
            <a:ext cx="5372100" cy="6696075"/>
          </a:xfrm>
          <a:prstGeom prst="rect">
            <a:avLst/>
          </a:prstGeom>
        </p:spPr>
      </p:pic>
      <p:sp>
        <p:nvSpPr>
          <p:cNvPr id="6" name="Текстовое поле 5"/>
          <p:cNvSpPr txBox="1"/>
          <p:nvPr/>
        </p:nvSpPr>
        <p:spPr>
          <a:xfrm>
            <a:off x="6379845" y="603504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Изображение 1"/>
          <p:cNvPicPr>
            <a:picLocks noChangeAspect="1"/>
          </p:cNvPicPr>
          <p:nvPr/>
        </p:nvPicPr>
        <p:blipFill>
          <a:blip r:embed="rId1"/>
          <a:stretch>
            <a:fillRect/>
          </a:stretch>
        </p:blipFill>
        <p:spPr>
          <a:xfrm>
            <a:off x="2190750" y="633095"/>
            <a:ext cx="4762500" cy="5591175"/>
          </a:xfrm>
          <a:prstGeom prst="rect">
            <a:avLst/>
          </a:prstGeom>
        </p:spPr>
      </p:pic>
      <p:sp>
        <p:nvSpPr>
          <p:cNvPr id="3" name="Текстовое поле 2"/>
          <p:cNvSpPr txBox="1"/>
          <p:nvPr/>
        </p:nvSpPr>
        <p:spPr>
          <a:xfrm>
            <a:off x="257810" y="6168390"/>
            <a:ext cx="4712335" cy="368300"/>
          </a:xfrm>
          <a:prstGeom prst="rect">
            <a:avLst/>
          </a:prstGeom>
          <a:noFill/>
        </p:spPr>
        <p:txBody>
          <a:bodyPr wrap="none" rtlCol="0" anchor="t">
            <a:spAutoFit/>
          </a:bodyPr>
          <a:p>
            <a:r>
              <a:rPr lang="ru-RU">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dventure" panose="02000503020000020003" pitchFamily="2" charset="0"/>
                <a:sym typeface="+mn-ea"/>
              </a:rPr>
              <a:t>Составитель: педагог- психолог  Семенюк С.П.</a:t>
            </a:r>
            <a:endParaRPr lang="ru-RU" altLang="en-US"/>
          </a:p>
        </p:txBody>
      </p:sp>
      <p:sp>
        <p:nvSpPr>
          <p:cNvPr id="6" name="Текстовое поле 5"/>
          <p:cNvSpPr txBox="1"/>
          <p:nvPr/>
        </p:nvSpPr>
        <p:spPr>
          <a:xfrm>
            <a:off x="6379845" y="603504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551815" y="1046480"/>
            <a:ext cx="8133080" cy="4820285"/>
          </a:xfrm>
          <a:prstGeom prst="rect">
            <a:avLst/>
          </a:prstGeom>
        </p:spPr>
      </p:pic>
      <p:sp>
        <p:nvSpPr>
          <p:cNvPr id="6" name="Текстовое поле 5"/>
          <p:cNvSpPr txBox="1"/>
          <p:nvPr/>
        </p:nvSpPr>
        <p:spPr>
          <a:xfrm>
            <a:off x="6952615" y="637476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343535" y="1116965"/>
            <a:ext cx="8438515" cy="4338320"/>
          </a:xfrm>
          <a:prstGeom prst="rect">
            <a:avLst/>
          </a:prstGeom>
          <a:noFill/>
        </p:spPr>
        <p:txBody>
          <a:bodyPr wrap="square" rtlCol="0">
            <a:spAutoFit/>
          </a:bodyPr>
          <a:p>
            <a:r>
              <a:rPr lang="ru-RU" altLang="en-US" sz="3600" b="1">
                <a:solidFill>
                  <a:schemeClr val="accent6">
                    <a:lumMod val="50000"/>
                  </a:schemeClr>
                </a:solidFill>
                <a:latin typeface="Times New Roman" panose="02020603050405020304" charset="0"/>
                <a:cs typeface="Times New Roman" panose="02020603050405020304" charset="0"/>
              </a:rPr>
              <a:t>Среди самых важных рекомендаций:</a:t>
            </a:r>
            <a:endParaRPr lang="ru-RU" altLang="en-US" sz="3600" b="1">
              <a:solidFill>
                <a:schemeClr val="accent6">
                  <a:lumMod val="50000"/>
                </a:schemeClr>
              </a:solidFill>
              <a:latin typeface="Times New Roman" panose="02020603050405020304" charset="0"/>
              <a:cs typeface="Times New Roman" panose="02020603050405020304" charset="0"/>
            </a:endParaRPr>
          </a:p>
          <a:p>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ru-RU" altLang="en-US" sz="2000" b="1">
                <a:solidFill>
                  <a:schemeClr val="accent6">
                    <a:lumMod val="50000"/>
                  </a:schemeClr>
                </a:solidFill>
                <a:latin typeface="Times New Roman" panose="02020603050405020304" charset="0"/>
                <a:cs typeface="Times New Roman" panose="02020603050405020304" charset="0"/>
              </a:rPr>
              <a:t>как можно чаще проветривать помещения;</a:t>
            </a: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ru-RU" altLang="en-US" sz="2000" b="1">
                <a:solidFill>
                  <a:schemeClr val="accent6">
                    <a:lumMod val="50000"/>
                  </a:schemeClr>
                </a:solidFill>
                <a:latin typeface="Times New Roman" panose="02020603050405020304" charset="0"/>
                <a:cs typeface="Times New Roman" panose="02020603050405020304" charset="0"/>
              </a:rPr>
              <a:t>тратить минимум 30-40 минут в день на умеренные физические упражнения, которые можно выполнять в пределах своей квартиры;</a:t>
            </a: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ru-RU" altLang="en-US" sz="2000" b="1">
                <a:solidFill>
                  <a:schemeClr val="accent6">
                    <a:lumMod val="50000"/>
                  </a:schemeClr>
                </a:solidFill>
                <a:latin typeface="Times New Roman" panose="02020603050405020304" charset="0"/>
                <a:cs typeface="Times New Roman" panose="02020603050405020304" charset="0"/>
              </a:rPr>
              <a:t>пить в среднем около двух литров воды в день;</a:t>
            </a: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ru-RU" altLang="en-US" sz="2000" b="1">
                <a:solidFill>
                  <a:schemeClr val="accent6">
                    <a:lumMod val="50000"/>
                  </a:schemeClr>
                </a:solidFill>
                <a:latin typeface="Times New Roman" panose="02020603050405020304" charset="0"/>
                <a:cs typeface="Times New Roman" panose="02020603050405020304" charset="0"/>
              </a:rPr>
              <a:t>уделить время культурному отдыху и самообразованию (это могут быть книги, фильмы, онлайн-спектакли и так далее);</a:t>
            </a: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ru-RU" altLang="en-US" sz="2000" b="1">
                <a:solidFill>
                  <a:schemeClr val="accent6">
                    <a:lumMod val="50000"/>
                  </a:schemeClr>
                </a:solidFill>
                <a:latin typeface="Times New Roman" panose="02020603050405020304" charset="0"/>
                <a:cs typeface="Times New Roman" panose="02020603050405020304" charset="0"/>
              </a:rPr>
              <a:t>общаться с родными и близкими по видеосвязи через Skype или Zoom.</a:t>
            </a: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buFont typeface="Arial" panose="020B0604020202020204" pitchFamily="34" charset="0"/>
              <a:buChar char="•"/>
            </a:pPr>
            <a:endParaRPr lang="ru-RU" altLang="en-US" sz="2000" b="1">
              <a:solidFill>
                <a:schemeClr val="accent6">
                  <a:lumMod val="50000"/>
                </a:schemeClr>
              </a:solidFill>
              <a:latin typeface="Times New Roman" panose="02020603050405020304" charset="0"/>
              <a:cs typeface="Times New Roman" panose="02020603050405020304" charset="0"/>
            </a:endParaRPr>
          </a:p>
          <a:p>
            <a:pPr marL="285750" indent="-285750"/>
            <a:endParaRPr lang="ru-RU" altLang="en-US" sz="2000" b="1">
              <a:solidFill>
                <a:schemeClr val="accent6">
                  <a:lumMod val="50000"/>
                </a:schemeClr>
              </a:solidFill>
              <a:latin typeface="Times New Roman" panose="02020603050405020304" charset="0"/>
              <a:cs typeface="Times New Roman" panose="02020603050405020304" charset="0"/>
            </a:endParaRPr>
          </a:p>
          <a:p>
            <a:endParaRPr lang="ru-RU" altLang="en-US" sz="2000" b="1">
              <a:solidFill>
                <a:schemeClr val="accent6">
                  <a:lumMod val="50000"/>
                </a:schemeClr>
              </a:solidFill>
              <a:latin typeface="Times New Roman" panose="02020603050405020304" charset="0"/>
              <a:cs typeface="Times New Roman" panose="02020603050405020304" charset="0"/>
            </a:endParaRPr>
          </a:p>
        </p:txBody>
      </p:sp>
      <p:pic>
        <p:nvPicPr>
          <p:cNvPr id="2" name="Изображение 1" descr="unnamed"/>
          <p:cNvPicPr>
            <a:picLocks noChangeAspect="1"/>
          </p:cNvPicPr>
          <p:nvPr/>
        </p:nvPicPr>
        <p:blipFill>
          <a:blip r:embed="rId1"/>
          <a:stretch>
            <a:fillRect/>
          </a:stretch>
        </p:blipFill>
        <p:spPr>
          <a:xfrm>
            <a:off x="4258945" y="4354195"/>
            <a:ext cx="3394710" cy="2360930"/>
          </a:xfrm>
          <a:prstGeom prst="rect">
            <a:avLst/>
          </a:prstGeom>
        </p:spPr>
      </p:pic>
      <p:sp>
        <p:nvSpPr>
          <p:cNvPr id="4" name="Текстовое поле 3"/>
          <p:cNvSpPr txBox="1"/>
          <p:nvPr/>
        </p:nvSpPr>
        <p:spPr>
          <a:xfrm>
            <a:off x="6889115" y="634682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Изображение 2"/>
          <p:cNvPicPr>
            <a:picLocks noChangeAspect="1"/>
          </p:cNvPicPr>
          <p:nvPr/>
        </p:nvPicPr>
        <p:blipFill>
          <a:blip r:embed="rId1"/>
          <a:stretch>
            <a:fillRect/>
          </a:stretch>
        </p:blipFill>
        <p:spPr>
          <a:xfrm>
            <a:off x="2299970" y="95250"/>
            <a:ext cx="4543425" cy="6667500"/>
          </a:xfrm>
          <a:prstGeom prst="rect">
            <a:avLst/>
          </a:prstGeom>
        </p:spPr>
      </p:pic>
      <p:sp>
        <p:nvSpPr>
          <p:cNvPr id="6" name="Текстовое поле 5"/>
          <p:cNvSpPr txBox="1"/>
          <p:nvPr/>
        </p:nvSpPr>
        <p:spPr>
          <a:xfrm>
            <a:off x="7077075" y="6394450"/>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281305" y="266700"/>
            <a:ext cx="8484235" cy="6123940"/>
          </a:xfrm>
          <a:prstGeom prst="rect">
            <a:avLst/>
          </a:prstGeom>
          <a:noFill/>
        </p:spPr>
        <p:txBody>
          <a:bodyPr wrap="square" rtlCol="0" anchor="t">
            <a:spAutoFit/>
          </a:bodyPr>
          <a:p>
            <a:pPr algn="ctr"/>
            <a:r>
              <a:rPr lang="ru-RU" altLang="en-US"/>
              <a:t> </a:t>
            </a:r>
            <a:r>
              <a:rPr lang="ru-RU" altLang="en-US" sz="3200" b="1">
                <a:solidFill>
                  <a:schemeClr val="accent6">
                    <a:lumMod val="50000"/>
                  </a:schemeClr>
                </a:solidFill>
                <a:latin typeface="Times New Roman" panose="02020603050405020304" charset="0"/>
                <a:cs typeface="Times New Roman" panose="02020603050405020304" charset="0"/>
              </a:rPr>
              <a:t>Режим дня </a:t>
            </a:r>
            <a:endParaRPr lang="ru-RU" altLang="en-US" sz="3200"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 Рекомендации педиатра Минздрава Московской области Нисо Одинаева.  </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«В первую очередь необходимо сохранить привычный распорядок дня, как было бы, если бы ребёнок ходил в ДОУ. Это ранний подъём, утренняя гимнастика. Тогда по окончании домашнего карантина не нужно будет прикладывать усилия, чтобы вернуться в прежний режим. В течение дня не забывайте чередовать учебную, творческую и физическую нагрузку. Помните, что после 3-4 часов занятий работоспособность ребенка начинает снижаться», – сказала Одинаева.</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Она отметила, что перед сном не стоит смотреть телевизор, играть в компьютерные игры или пользоваться телефоном.</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rPr>
              <a:t>«Лучше в эти дни как можно меньше пользоваться гаджетами, сменить пребывание за компьютером на чтение книг или настольные игры. Также перед отходом ко сну следует проветрить помещение. Обязательны вечерние водные процедуры, успокаивающий теплый душ», – добавила врач.</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a:p>
            <a:endParaRPr lang="ru-RU" altLang="en-US" b="1">
              <a:solidFill>
                <a:schemeClr val="accent6">
                  <a:lumMod val="50000"/>
                </a:schemeClr>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2189480" y="459105"/>
            <a:ext cx="4478020" cy="6327775"/>
          </a:xfrm>
          <a:prstGeom prst="rect">
            <a:avLst/>
          </a:prstGeom>
        </p:spPr>
      </p:pic>
      <p:sp>
        <p:nvSpPr>
          <p:cNvPr id="3" name="Текстовое поле 2"/>
          <p:cNvSpPr txBox="1"/>
          <p:nvPr/>
        </p:nvSpPr>
        <p:spPr>
          <a:xfrm>
            <a:off x="5903595" y="4470400"/>
            <a:ext cx="2521585" cy="368300"/>
          </a:xfrm>
          <a:prstGeom prst="rect">
            <a:avLst/>
          </a:prstGeom>
          <a:noFill/>
        </p:spPr>
        <p:txBody>
          <a:bodyPr wrap="square" rtlCol="0">
            <a:spAutoFit/>
          </a:bodyPr>
          <a:p>
            <a:r>
              <a:rPr lang="ru-RU" altLang="en-US"/>
              <a:t>Йога Ангелов</a:t>
            </a:r>
            <a:endParaRPr lang="ru-RU" altLang="en-US"/>
          </a:p>
        </p:txBody>
      </p:sp>
      <p:sp>
        <p:nvSpPr>
          <p:cNvPr id="6" name="Текстовое поле 5"/>
          <p:cNvSpPr txBox="1"/>
          <p:nvPr/>
        </p:nvSpPr>
        <p:spPr>
          <a:xfrm>
            <a:off x="457200" y="632142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46685" y="508635"/>
            <a:ext cx="8851265" cy="3969385"/>
          </a:xfrm>
          <a:prstGeom prst="rect">
            <a:avLst/>
          </a:prstGeom>
          <a:noFill/>
        </p:spPr>
        <p:txBody>
          <a:bodyPr wrap="square" rtlCol="0" anchor="t">
            <a:spAutoFit/>
          </a:bodyPr>
          <a:p>
            <a:r>
              <a:rPr lang="ru-RU" altLang="en-US" b="1">
                <a:solidFill>
                  <a:schemeClr val="accent6">
                    <a:lumMod val="50000"/>
                  </a:schemeClr>
                </a:solidFill>
                <a:latin typeface="Times New Roman" panose="02020603050405020304" charset="0"/>
                <a:cs typeface="Times New Roman" panose="02020603050405020304" charset="0"/>
                <a:sym typeface="+mn-ea"/>
              </a:rPr>
              <a:t>Нисо Одинаева подчеркнула, что в присутствии ребёнка чрезвычайно важно сохранять спокойствие, не «нагружать» его своими страхами.</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sym typeface="+mn-ea"/>
              </a:rPr>
              <a:t>«Дети «считывают» эмоциональное состояние взрослых. Поэтому, находясь с ребёнком, постарайтесь быть спокойным, не разговаривать на волнующие вас темы. Поскольку сейчас много говорят об эпидемии, вирусах и карантине, нужно объяснить ребёнку, что все меры направлены, чтобы избежать заболеваний. Это прекрасная возможность выработать ряд полезных и здоровых привычек: содержать дом в чистоте, убирать вещи, мыть руки, пользоваться салфетками, проветривать помещение, правильно питаться. Вместе заботьтесь о чистоте, дезинфицируйте ручки дверей, выключатели и гаджеты», – сказала Одинаева.</a:t>
            </a:r>
            <a:endParaRPr lang="ru-RU" altLang="en-US" b="1">
              <a:solidFill>
                <a:schemeClr val="accent6">
                  <a:lumMod val="50000"/>
                </a:schemeClr>
              </a:solidFill>
              <a:latin typeface="Times New Roman" panose="02020603050405020304" charset="0"/>
              <a:cs typeface="Times New Roman" panose="02020603050405020304" charset="0"/>
            </a:endParaRPr>
          </a:p>
          <a:p>
            <a:endParaRPr lang="ru-RU" altLang="en-US" b="1">
              <a:solidFill>
                <a:schemeClr val="accent6">
                  <a:lumMod val="50000"/>
                </a:schemeClr>
              </a:solidFill>
              <a:latin typeface="Times New Roman" panose="02020603050405020304" charset="0"/>
              <a:cs typeface="Times New Roman" panose="02020603050405020304" charset="0"/>
            </a:endParaRPr>
          </a:p>
          <a:p>
            <a:r>
              <a:rPr lang="ru-RU" altLang="en-US" b="1">
                <a:solidFill>
                  <a:schemeClr val="accent6">
                    <a:lumMod val="50000"/>
                  </a:schemeClr>
                </a:solidFill>
                <a:latin typeface="Times New Roman" panose="02020603050405020304" charset="0"/>
                <a:cs typeface="Times New Roman" panose="02020603050405020304" charset="0"/>
                <a:sym typeface="+mn-ea"/>
              </a:rPr>
              <a:t>Ребёнку важно рассказать, что карантин – это не каникулы, а временная мера, которая поможет избежать заболевания,</a:t>
            </a:r>
            <a:endParaRPr lang="ru-RU" altLang="en-US" b="1">
              <a:solidFill>
                <a:schemeClr val="accent6">
                  <a:lumMod val="50000"/>
                </a:schemeClr>
              </a:solidFill>
              <a:latin typeface="Times New Roman" panose="02020603050405020304" charset="0"/>
              <a:cs typeface="Times New Roman" panose="02020603050405020304" charset="0"/>
              <a:sym typeface="+mn-ea"/>
            </a:endParaRPr>
          </a:p>
        </p:txBody>
      </p:sp>
      <p:pic>
        <p:nvPicPr>
          <p:cNvPr id="3" name="Изображение 2" descr="unnamed (6)"/>
          <p:cNvPicPr>
            <a:picLocks noChangeAspect="1"/>
          </p:cNvPicPr>
          <p:nvPr/>
        </p:nvPicPr>
        <p:blipFill>
          <a:blip r:embed="rId1"/>
          <a:stretch>
            <a:fillRect/>
          </a:stretch>
        </p:blipFill>
        <p:spPr>
          <a:xfrm>
            <a:off x="4223385" y="4281805"/>
            <a:ext cx="2501265" cy="2451735"/>
          </a:xfrm>
          <a:prstGeom prst="rect">
            <a:avLst/>
          </a:prstGeom>
        </p:spPr>
      </p:pic>
      <p:pic>
        <p:nvPicPr>
          <p:cNvPr id="4" name="Изображение 3" descr="p9_393-7959b2de95c5861100f91674553ab1e6"/>
          <p:cNvPicPr>
            <a:picLocks noChangeAspect="1"/>
          </p:cNvPicPr>
          <p:nvPr/>
        </p:nvPicPr>
        <p:blipFill>
          <a:blip r:embed="rId2"/>
          <a:stretch>
            <a:fillRect/>
          </a:stretch>
        </p:blipFill>
        <p:spPr>
          <a:xfrm>
            <a:off x="6616700" y="4390390"/>
            <a:ext cx="2381250" cy="2343150"/>
          </a:xfrm>
          <a:prstGeom prst="rect">
            <a:avLst/>
          </a:prstGeom>
        </p:spPr>
      </p:pic>
      <p:sp>
        <p:nvSpPr>
          <p:cNvPr id="5" name="Текстовое поле 4"/>
          <p:cNvSpPr txBox="1"/>
          <p:nvPr/>
        </p:nvSpPr>
        <p:spPr>
          <a:xfrm>
            <a:off x="236855" y="615124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1577975" y="434975"/>
            <a:ext cx="5721350" cy="5721350"/>
          </a:xfrm>
          <a:prstGeom prst="rect">
            <a:avLst/>
          </a:prstGeom>
        </p:spPr>
      </p:pic>
      <p:sp>
        <p:nvSpPr>
          <p:cNvPr id="6" name="Текстовое поле 5"/>
          <p:cNvSpPr txBox="1"/>
          <p:nvPr/>
        </p:nvSpPr>
        <p:spPr>
          <a:xfrm>
            <a:off x="6925310" y="6374765"/>
            <a:ext cx="1732280" cy="368300"/>
          </a:xfrm>
          <a:prstGeom prst="rect">
            <a:avLst/>
          </a:prstGeom>
          <a:noFill/>
        </p:spPr>
        <p:txBody>
          <a:bodyPr wrap="none" rtlCol="0" anchor="t">
            <a:spAutoFit/>
          </a:bodyPr>
          <a:p>
            <a:r>
              <a:rPr lang="en-US" dirty="0">
                <a:ln w="6600">
                  <a:solidFill>
                    <a:schemeClr val="accent2"/>
                  </a:solidFill>
                  <a:prstDash val="solid"/>
                </a:ln>
                <a:solidFill>
                  <a:srgbClr val="FFFFFF"/>
                </a:solidFill>
                <a:effectLst>
                  <a:outerShdw dist="38100" dir="2700000" algn="tl" rotWithShape="0">
                    <a:schemeClr val="accent2"/>
                  </a:outerShdw>
                </a:effectLst>
                <a:sym typeface="+mn-ea"/>
              </a:rPr>
              <a:t>http://dou-28.ru</a:t>
            </a:r>
            <a:endParaRPr lang="ru-RU" altLang="en-US"/>
          </a:p>
        </p:txBody>
      </p:sp>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5153</Words>
  <Application>WPS Presentation</Application>
  <PresentationFormat>Widescreen</PresentationFormat>
  <Paragraphs>145</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SimSun</vt:lpstr>
      <vt:lpstr>Wingdings</vt:lpstr>
      <vt:lpstr>Times New Roman</vt:lpstr>
      <vt:lpstr>Microsoft YaHei</vt:lpstr>
      <vt:lpstr/>
      <vt:lpstr>Arial Unicode MS</vt:lpstr>
      <vt:lpstr>Calibri</vt:lpstr>
      <vt:lpstr>Adventure</vt:lpstr>
      <vt:lpstr>Green Color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Вадим и Света</cp:lastModifiedBy>
  <cp:revision>7</cp:revision>
  <dcterms:created xsi:type="dcterms:W3CDTF">2020-04-03T17:27:00Z</dcterms:created>
  <dcterms:modified xsi:type="dcterms:W3CDTF">2020-04-04T11:12:59Z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1049-11.2.0.9255</vt:lpwstr>
  </property>
</Properties>
</file>