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61" r:id="rId5"/>
    <p:sldId id="258" r:id="rId6"/>
    <p:sldId id="262" r:id="rId7"/>
    <p:sldId id="259" r:id="rId8"/>
    <p:sldId id="260" r:id="rId9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3175"/>
            <a:ext cx="915352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125538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351088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1631950"/>
            <a:ext cx="8572500" cy="450532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6334125" y="6365875"/>
            <a:ext cx="173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  <p:pic>
        <p:nvPicPr>
          <p:cNvPr id="5" name="Изображение 4" descr="logo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905"/>
            <a:ext cx="7152640" cy="88392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370330" y="1075055"/>
            <a:ext cx="2899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Э</a:t>
            </a:r>
            <a:r>
              <a:rPr lang="ru-RU" altLang="en-US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лектронная  газета № 46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715" y="1519555"/>
            <a:ext cx="7374890" cy="477329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021715" y="241300"/>
            <a:ext cx="677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1.Мойте руки с мылом и водой</a:t>
            </a:r>
            <a:endParaRPr lang="ru-RU" altLang="en-US" sz="2800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040880" y="6292850"/>
            <a:ext cx="173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685" y="3941445"/>
            <a:ext cx="3980180" cy="232600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437380" y="6267450"/>
            <a:ext cx="4524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Чихаем правильно, по модному</a:t>
            </a:r>
            <a:endParaRPr lang="ru-RU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424305" y="206375"/>
            <a:ext cx="5981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2.Чихаем в локоть</a:t>
            </a:r>
            <a:endParaRPr lang="ru-RU" altLang="en-US" sz="2800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" y="1160780"/>
            <a:ext cx="3470275" cy="347027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80365" y="4908550"/>
            <a:ext cx="33559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 детстве мамы всегда говорили нам: «Прикрывай рот рукой, когда чихаешь и кашляешь!» Если бы они знали, как ошибаются...</a:t>
            </a:r>
            <a:endParaRPr lang="ru-RU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170045" y="956310"/>
            <a:ext cx="4711700" cy="37846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1600" b="1"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Как только вы чихнули (или кашлянули) в ладонь, рука стала биологическим оружием, несущим если не смерть, то неприятные симптомы точно. По-научному это называется «контактный механизм передачи респираторных вирусов». В таком случае вероятность заразить кого-либо, когда просто подержались за поручень в транспорте или ручку двери, очень высока.</a:t>
            </a:r>
            <a:endParaRPr lang="ru-RU" altLang="en-US" sz="1600" b="1"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600" b="1"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600" b="1"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Но врачи придумали выход! Чихать и кашлять нужно в локоть. Тогда вирусы оседают на такой части тела, с помощью которой случайно заразить кого-либо практически невозможно.</a:t>
            </a:r>
            <a:endParaRPr lang="ru-RU" altLang="en-US" sz="1600" b="1"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600" b="1"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56210" y="6384925"/>
            <a:ext cx="173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735330" y="304165"/>
            <a:ext cx="650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3.Держите руки подальше от глаз, носа и рта</a:t>
            </a:r>
            <a:endParaRPr lang="ru-RU" altLang="en-US" sz="2400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1137285"/>
            <a:ext cx="3286125" cy="547687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271010" y="2029460"/>
            <a:ext cx="45586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ВОЗ рекомендует для защиты от заражения коронавирусом не трогать лицо (особенно рот, нос и глаза). Этот совет актуален и во многих других случаях, когда вирус или бактерия передается воздушно-капельным путем. Проблема в том, что, по разным данным, люди трогают лицо в среднем от 16 до 23 раз в час (!). И эти действия нельзя назвать осознанными.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Подробнее: https://asiaplustj.info/ru/node/279784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915785" y="6320790"/>
            <a:ext cx="173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Змей-Горыныч карантин_коррек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405" y="1278255"/>
            <a:ext cx="6765925" cy="50952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003935" y="6455410"/>
            <a:ext cx="217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Ксюша, 11 лет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08050" y="276860"/>
            <a:ext cx="5677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4. Соблюдайте дистанцию</a:t>
            </a:r>
            <a:endParaRPr lang="ru-RU" altLang="en-US" sz="2400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969760" y="6373495"/>
            <a:ext cx="173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1489075"/>
            <a:ext cx="8572500" cy="4505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1150" y="4028440"/>
            <a:ext cx="322770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справимся</a:t>
            </a:r>
            <a:endParaRPr lang="ru-RU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16940" y="285750"/>
            <a:ext cx="4810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5. Соблюдай карантин</a:t>
            </a:r>
            <a:endParaRPr lang="ru-RU" altLang="en-US" sz="2400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165975" y="6419215"/>
            <a:ext cx="173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46050" y="266700"/>
            <a:ext cx="87261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2000" b="1"/>
              <a:t>Александр Сергеевич Пушкин, по воле случая оказавшийся на 3-х месячном карантине из-за эпидемии холеры в Болдино в 1830году, обращается к нам сегодняшним!!!</a:t>
            </a:r>
            <a:endParaRPr lang="ru-RU" altLang="en-US" sz="2000" b="1">
              <a:latin typeface="Calligraph" charset="0"/>
              <a:cs typeface="Calligraph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06070" y="1352550"/>
            <a:ext cx="425450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Позвольте, жители страны,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В часы душевного мученья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Поздравить вас из заточенья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С великим праздником весны!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Всё утрясётся, всё пройдёт,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Уйдут печали и тревоги,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Вновь станут гладкими дороги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И сад, как прежде, зацветёт.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На помощь разум призовём,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Сметём болезнь  мы силой знаний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И дни тяжёлых испытаний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Одной семьёй переживём.</a:t>
            </a:r>
            <a:endParaRPr lang="ru-RU" altLang="en-US" sz="1200" b="1">
              <a:latin typeface="Calligraph" charset="0"/>
              <a:cs typeface="Calligraph" charset="0"/>
            </a:endParaRPr>
          </a:p>
          <a:p>
            <a:endParaRPr lang="ru-RU" altLang="en-US" sz="1200" b="1">
              <a:latin typeface="Calligraph" charset="0"/>
              <a:cs typeface="Calligraph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560570" y="1352550"/>
            <a:ext cx="443738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Мы станем чище и мудрей,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Не сдавшись мраку и испугу,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Воспрянем духом и друг другу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Мы станем ближе и добрей.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И пусть за праздничным столом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Мы вновь порадуемся жизни,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Пусть в этот день пошлёт Всевышний</a:t>
            </a:r>
            <a:endParaRPr lang="ru-RU" altLang="en-US" sz="2400" b="1">
              <a:latin typeface="Calligraph" charset="0"/>
              <a:cs typeface="Calligraph" charset="0"/>
            </a:endParaRPr>
          </a:p>
          <a:p>
            <a:pPr algn="l"/>
            <a:r>
              <a:rPr lang="ru-RU" altLang="en-US" sz="2400" b="1">
                <a:latin typeface="Calligraph" charset="0"/>
                <a:cs typeface="Calligraph" charset="0"/>
                <a:sym typeface="+mn-ea"/>
              </a:rPr>
              <a:t>Кусочек счастья в каждый дом!</a:t>
            </a:r>
            <a:endParaRPr lang="ru-RU" altLang="en-US" sz="2400" b="1">
              <a:latin typeface="Calligraph" charset="0"/>
              <a:cs typeface="Calligraph" charset="0"/>
              <a:sym typeface="+mn-ea"/>
            </a:endParaRPr>
          </a:p>
        </p:txBody>
      </p:sp>
      <p:pic>
        <p:nvPicPr>
          <p:cNvPr id="5" name="Изображение 4" descr="Пушкин в город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3775" y="5082540"/>
            <a:ext cx="3655060" cy="171640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7165975" y="6419215"/>
            <a:ext cx="173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3260" y="281305"/>
            <a:ext cx="4618355" cy="61112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54660" y="6392545"/>
            <a:ext cx="47123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dventure" panose="02000503020000020003" pitchFamily="2" charset="0"/>
                <a:sym typeface="+mn-ea"/>
              </a:rPr>
              <a:t>Составитель: педагог- психолог  Семенюк С.П.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165975" y="6419215"/>
            <a:ext cx="173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WPS Presentation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Calligraph</vt:lpstr>
      <vt:lpstr>Adventure</vt:lpstr>
      <vt:lpstr>Microsoft YaHei</vt:lpstr>
      <vt:lpstr/>
      <vt:lpstr>Arial Unicode MS</vt:lpstr>
      <vt:lpstr>Calibri</vt:lpstr>
      <vt:lpstr>Data Pie Charts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Вадим и Света</cp:lastModifiedBy>
  <cp:revision>4</cp:revision>
  <dcterms:created xsi:type="dcterms:W3CDTF">2020-04-04T05:09:00Z</dcterms:created>
  <dcterms:modified xsi:type="dcterms:W3CDTF">2020-04-04T11:13:49Z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