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70" r:id="rId5"/>
    <p:sldId id="269" r:id="rId6"/>
    <p:sldId id="264" r:id="rId7"/>
    <p:sldId id="268" r:id="rId8"/>
    <p:sldId id="267" r:id="rId9"/>
    <p:sldId id="266" r:id="rId10"/>
    <p:sldId id="273" r:id="rId11"/>
    <p:sldId id="265" r:id="rId12"/>
    <p:sldId id="263" r:id="rId13"/>
    <p:sldId id="285" r:id="rId14"/>
    <p:sldId id="262" r:id="rId15"/>
    <p:sldId id="286" r:id="rId16"/>
    <p:sldId id="287" r:id="rId17"/>
    <p:sldId id="261" r:id="rId18"/>
    <p:sldId id="259" r:id="rId19"/>
    <p:sldId id="260" r:id="rId20"/>
    <p:sldId id="294" r:id="rId21"/>
    <p:sldId id="295" r:id="rId22"/>
    <p:sldId id="296" r:id="rId23"/>
    <p:sldId id="297" r:id="rId24"/>
    <p:sldId id="277" r:id="rId25"/>
  </p:sldIdLst>
  <p:sldSz cx="10259695" cy="737997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473"/>
    <a:srgbClr val="162845"/>
    <a:srgbClr val="1552D1"/>
    <a:srgbClr val="FF6C0D"/>
    <a:srgbClr val="FF8810"/>
    <a:srgbClr val="39998D"/>
    <a:srgbClr val="D34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283784" y="1143000"/>
            <a:ext cx="429043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282500" y="1207792"/>
            <a:ext cx="7695000" cy="2569333"/>
          </a:xfrm>
        </p:spPr>
        <p:txBody>
          <a:bodyPr anchor="b"/>
          <a:lstStyle>
            <a:lvl1pPr algn="ctr">
              <a:defRPr sz="645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282500" y="3876209"/>
            <a:ext cx="7695000" cy="1781791"/>
          </a:xfrm>
        </p:spPr>
        <p:txBody>
          <a:bodyPr/>
          <a:lstStyle>
            <a:lvl1pPr marL="0" indent="0" algn="ctr">
              <a:buNone/>
              <a:defRPr sz="2585"/>
            </a:lvl1pPr>
            <a:lvl2pPr marL="492125" indent="0" algn="ctr">
              <a:buNone/>
              <a:defRPr sz="2150"/>
            </a:lvl2pPr>
            <a:lvl3pPr marL="984250" indent="0" algn="ctr">
              <a:buNone/>
              <a:defRPr sz="1935"/>
            </a:lvl3pPr>
            <a:lvl4pPr marL="1475740" indent="0" algn="ctr">
              <a:buNone/>
              <a:defRPr sz="1720"/>
            </a:lvl4pPr>
            <a:lvl5pPr marL="1967865" indent="0" algn="ctr">
              <a:buNone/>
              <a:defRPr sz="1720"/>
            </a:lvl5pPr>
            <a:lvl6pPr marL="2459990" indent="0" algn="ctr">
              <a:buNone/>
              <a:defRPr sz="1720"/>
            </a:lvl6pPr>
            <a:lvl7pPr marL="2952115" indent="0" algn="ctr">
              <a:buNone/>
              <a:defRPr sz="1720"/>
            </a:lvl7pPr>
            <a:lvl8pPr marL="3444240" indent="0" algn="ctr">
              <a:buNone/>
              <a:defRPr sz="1720"/>
            </a:lvl8pPr>
            <a:lvl9pPr marL="3935730" indent="0" algn="ctr">
              <a:buNone/>
              <a:defRPr sz="17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7342313" y="392917"/>
            <a:ext cx="2212313" cy="62542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705375" y="392917"/>
            <a:ext cx="6508688" cy="62542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00031" y="1839875"/>
            <a:ext cx="8849250" cy="3069874"/>
          </a:xfrm>
        </p:spPr>
        <p:txBody>
          <a:bodyPr anchor="b"/>
          <a:lstStyle>
            <a:lvl1pPr>
              <a:defRPr sz="645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700031" y="4938792"/>
            <a:ext cx="8849250" cy="1614374"/>
          </a:xfrm>
        </p:spPr>
        <p:txBody>
          <a:bodyPr/>
          <a:lstStyle>
            <a:lvl1pPr marL="0" indent="0">
              <a:buNone/>
              <a:defRPr sz="2585">
                <a:solidFill>
                  <a:schemeClr val="tx1">
                    <a:tint val="75000"/>
                  </a:schemeClr>
                </a:solidFill>
              </a:defRPr>
            </a:lvl1pPr>
            <a:lvl2pPr marL="492125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984250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3pPr>
            <a:lvl4pPr marL="1475740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4pPr>
            <a:lvl5pPr marL="1967865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5pPr>
            <a:lvl6pPr marL="2459990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6pPr>
            <a:lvl7pPr marL="2952115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7pPr>
            <a:lvl8pPr marL="3444240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8pPr>
            <a:lvl9pPr marL="3935730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705375" y="1964583"/>
            <a:ext cx="4360500" cy="46825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5194125" y="1964583"/>
            <a:ext cx="4360500" cy="46825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06711" y="392917"/>
            <a:ext cx="8849250" cy="14264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706711" y="1809125"/>
            <a:ext cx="4340461" cy="886624"/>
          </a:xfrm>
        </p:spPr>
        <p:txBody>
          <a:bodyPr anchor="b"/>
          <a:lstStyle>
            <a:lvl1pPr marL="0" indent="0">
              <a:buNone/>
              <a:defRPr sz="2585" b="1"/>
            </a:lvl1pPr>
            <a:lvl2pPr marL="492125" indent="0">
              <a:buNone/>
              <a:defRPr sz="2150" b="1"/>
            </a:lvl2pPr>
            <a:lvl3pPr marL="984250" indent="0">
              <a:buNone/>
              <a:defRPr sz="1935" b="1"/>
            </a:lvl3pPr>
            <a:lvl4pPr marL="1475740" indent="0">
              <a:buNone/>
              <a:defRPr sz="1720" b="1"/>
            </a:lvl4pPr>
            <a:lvl5pPr marL="1967865" indent="0">
              <a:buNone/>
              <a:defRPr sz="1720" b="1"/>
            </a:lvl5pPr>
            <a:lvl6pPr marL="2459990" indent="0">
              <a:buNone/>
              <a:defRPr sz="1720" b="1"/>
            </a:lvl6pPr>
            <a:lvl7pPr marL="2952115" indent="0">
              <a:buNone/>
              <a:defRPr sz="1720" b="1"/>
            </a:lvl7pPr>
            <a:lvl8pPr marL="3444240" indent="0">
              <a:buNone/>
              <a:defRPr sz="1720" b="1"/>
            </a:lvl8pPr>
            <a:lvl9pPr marL="3935730" indent="0">
              <a:buNone/>
              <a:defRPr sz="17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706711" y="2695750"/>
            <a:ext cx="4340461" cy="39650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5194125" y="1809125"/>
            <a:ext cx="4361836" cy="886624"/>
          </a:xfrm>
        </p:spPr>
        <p:txBody>
          <a:bodyPr anchor="b"/>
          <a:lstStyle>
            <a:lvl1pPr marL="0" indent="0">
              <a:buNone/>
              <a:defRPr sz="2585" b="1"/>
            </a:lvl1pPr>
            <a:lvl2pPr marL="492125" indent="0">
              <a:buNone/>
              <a:defRPr sz="2150" b="1"/>
            </a:lvl2pPr>
            <a:lvl3pPr marL="984250" indent="0">
              <a:buNone/>
              <a:defRPr sz="1935" b="1"/>
            </a:lvl3pPr>
            <a:lvl4pPr marL="1475740" indent="0">
              <a:buNone/>
              <a:defRPr sz="1720" b="1"/>
            </a:lvl4pPr>
            <a:lvl5pPr marL="1967865" indent="0">
              <a:buNone/>
              <a:defRPr sz="1720" b="1"/>
            </a:lvl5pPr>
            <a:lvl6pPr marL="2459990" indent="0">
              <a:buNone/>
              <a:defRPr sz="1720" b="1"/>
            </a:lvl6pPr>
            <a:lvl7pPr marL="2952115" indent="0">
              <a:buNone/>
              <a:defRPr sz="1720" b="1"/>
            </a:lvl7pPr>
            <a:lvl8pPr marL="3444240" indent="0">
              <a:buNone/>
              <a:defRPr sz="1720" b="1"/>
            </a:lvl8pPr>
            <a:lvl9pPr marL="3935730" indent="0">
              <a:buNone/>
              <a:defRPr sz="172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5194125" y="2695750"/>
            <a:ext cx="4361836" cy="39650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06711" y="492000"/>
            <a:ext cx="3309117" cy="1722000"/>
          </a:xfrm>
        </p:spPr>
        <p:txBody>
          <a:bodyPr anchor="b"/>
          <a:lstStyle>
            <a:lvl1pPr>
              <a:defRPr sz="344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4361836" y="1062583"/>
            <a:ext cx="5194125" cy="5244583"/>
          </a:xfrm>
        </p:spPr>
        <p:txBody>
          <a:bodyPr/>
          <a:lstStyle>
            <a:lvl1pPr>
              <a:defRPr sz="3445"/>
            </a:lvl1pPr>
            <a:lvl2pPr>
              <a:defRPr sz="3015"/>
            </a:lvl2pPr>
            <a:lvl3pPr>
              <a:defRPr sz="2585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706711" y="2214000"/>
            <a:ext cx="3309117" cy="4101709"/>
          </a:xfrm>
        </p:spPr>
        <p:txBody>
          <a:bodyPr/>
          <a:lstStyle>
            <a:lvl1pPr marL="0" indent="0">
              <a:buNone/>
              <a:defRPr sz="1720"/>
            </a:lvl1pPr>
            <a:lvl2pPr marL="492125" indent="0">
              <a:buNone/>
              <a:defRPr sz="1505"/>
            </a:lvl2pPr>
            <a:lvl3pPr marL="984250" indent="0">
              <a:buNone/>
              <a:defRPr sz="1290"/>
            </a:lvl3pPr>
            <a:lvl4pPr marL="1475740" indent="0">
              <a:buNone/>
              <a:defRPr sz="1075"/>
            </a:lvl4pPr>
            <a:lvl5pPr marL="1967865" indent="0">
              <a:buNone/>
              <a:defRPr sz="1075"/>
            </a:lvl5pPr>
            <a:lvl6pPr marL="2459990" indent="0">
              <a:buNone/>
              <a:defRPr sz="1075"/>
            </a:lvl6pPr>
            <a:lvl7pPr marL="2952115" indent="0">
              <a:buNone/>
              <a:defRPr sz="1075"/>
            </a:lvl7pPr>
            <a:lvl8pPr marL="3444240" indent="0">
              <a:buNone/>
              <a:defRPr sz="1075"/>
            </a:lvl8pPr>
            <a:lvl9pPr marL="3935730" indent="0">
              <a:buNone/>
              <a:defRPr sz="10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06711" y="492000"/>
            <a:ext cx="3309117" cy="1722000"/>
          </a:xfrm>
        </p:spPr>
        <p:txBody>
          <a:bodyPr anchor="b"/>
          <a:lstStyle>
            <a:lvl1pPr>
              <a:defRPr sz="344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4361836" y="1062583"/>
            <a:ext cx="5194125" cy="5244583"/>
          </a:xfrm>
        </p:spPr>
        <p:txBody>
          <a:bodyPr/>
          <a:lstStyle>
            <a:lvl1pPr marL="0" indent="0">
              <a:buNone/>
              <a:defRPr sz="3445"/>
            </a:lvl1pPr>
            <a:lvl2pPr marL="492125" indent="0">
              <a:buNone/>
              <a:defRPr sz="3015"/>
            </a:lvl2pPr>
            <a:lvl3pPr marL="984250" indent="0">
              <a:buNone/>
              <a:defRPr sz="2585"/>
            </a:lvl3pPr>
            <a:lvl4pPr marL="1475740" indent="0">
              <a:buNone/>
              <a:defRPr sz="2150"/>
            </a:lvl4pPr>
            <a:lvl5pPr marL="1967865" indent="0">
              <a:buNone/>
              <a:defRPr sz="2150"/>
            </a:lvl5pPr>
            <a:lvl6pPr marL="2459990" indent="0">
              <a:buNone/>
              <a:defRPr sz="2150"/>
            </a:lvl6pPr>
            <a:lvl7pPr marL="2952115" indent="0">
              <a:buNone/>
              <a:defRPr sz="2150"/>
            </a:lvl7pPr>
            <a:lvl8pPr marL="3444240" indent="0">
              <a:buNone/>
              <a:defRPr sz="2150"/>
            </a:lvl8pPr>
            <a:lvl9pPr marL="3935730" indent="0">
              <a:buNone/>
              <a:defRPr sz="21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706711" y="2214000"/>
            <a:ext cx="3309117" cy="4101709"/>
          </a:xfrm>
        </p:spPr>
        <p:txBody>
          <a:bodyPr/>
          <a:lstStyle>
            <a:lvl1pPr marL="0" indent="0">
              <a:buNone/>
              <a:defRPr sz="1720"/>
            </a:lvl1pPr>
            <a:lvl2pPr marL="492125" indent="0">
              <a:buNone/>
              <a:defRPr sz="1505"/>
            </a:lvl2pPr>
            <a:lvl3pPr marL="984250" indent="0">
              <a:buNone/>
              <a:defRPr sz="1290"/>
            </a:lvl3pPr>
            <a:lvl4pPr marL="1475740" indent="0">
              <a:buNone/>
              <a:defRPr sz="1075"/>
            </a:lvl4pPr>
            <a:lvl5pPr marL="1967865" indent="0">
              <a:buNone/>
              <a:defRPr sz="1075"/>
            </a:lvl5pPr>
            <a:lvl6pPr marL="2459990" indent="0">
              <a:buNone/>
              <a:defRPr sz="1075"/>
            </a:lvl6pPr>
            <a:lvl7pPr marL="2952115" indent="0">
              <a:buNone/>
              <a:defRPr sz="1075"/>
            </a:lvl7pPr>
            <a:lvl8pPr marL="3444240" indent="0">
              <a:buNone/>
              <a:defRPr sz="1075"/>
            </a:lvl8pPr>
            <a:lvl9pPr marL="3935730" indent="0">
              <a:buNone/>
              <a:defRPr sz="10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705375" y="392917"/>
            <a:ext cx="8849250" cy="1426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705375" y="1964583"/>
            <a:ext cx="8849250" cy="4682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705375" y="6840166"/>
            <a:ext cx="2308500" cy="392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398625" y="6840166"/>
            <a:ext cx="3462750" cy="392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7246125" y="6840166"/>
            <a:ext cx="2308500" cy="392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84250" rtl="0" eaLnBrk="1" latinLnBrk="0" hangingPunct="1">
        <a:lnSpc>
          <a:spcPct val="90000"/>
        </a:lnSpc>
        <a:spcBef>
          <a:spcPct val="0"/>
        </a:spcBef>
        <a:buNone/>
        <a:defRPr sz="47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5745" indent="-245745" algn="l" defTabSz="984250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sz="3015" kern="1200">
          <a:solidFill>
            <a:schemeClr val="tx1"/>
          </a:solidFill>
          <a:latin typeface="+mn-lt"/>
          <a:ea typeface="+mn-ea"/>
          <a:cs typeface="+mn-cs"/>
        </a:defRPr>
      </a:lvl1pPr>
      <a:lvl2pPr marL="737870" indent="-245745" algn="l" defTabSz="984250" rtl="0" eaLnBrk="1" latinLnBrk="0" hangingPunct="1">
        <a:lnSpc>
          <a:spcPct val="90000"/>
        </a:lnSpc>
        <a:spcBef>
          <a:spcPct val="108000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229995" indent="-245745" algn="l" defTabSz="984250" rtl="0" eaLnBrk="1" latinLnBrk="0" hangingPunct="1">
        <a:lnSpc>
          <a:spcPct val="90000"/>
        </a:lnSpc>
        <a:spcBef>
          <a:spcPct val="108000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722120" indent="-245745" algn="l" defTabSz="984250" rtl="0" eaLnBrk="1" latinLnBrk="0" hangingPunct="1">
        <a:lnSpc>
          <a:spcPct val="90000"/>
        </a:lnSpc>
        <a:spcBef>
          <a:spcPct val="108000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4pPr>
      <a:lvl5pPr marL="2214245" indent="-245745" algn="l" defTabSz="984250" rtl="0" eaLnBrk="1" latinLnBrk="0" hangingPunct="1">
        <a:lnSpc>
          <a:spcPct val="90000"/>
        </a:lnSpc>
        <a:spcBef>
          <a:spcPct val="108000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5pPr>
      <a:lvl6pPr marL="2705735" indent="-245745" algn="l" defTabSz="984250" rtl="0" eaLnBrk="1" latinLnBrk="0" hangingPunct="1">
        <a:lnSpc>
          <a:spcPct val="90000"/>
        </a:lnSpc>
        <a:spcBef>
          <a:spcPct val="108000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6pPr>
      <a:lvl7pPr marL="3197860" indent="-245745" algn="l" defTabSz="984250" rtl="0" eaLnBrk="1" latinLnBrk="0" hangingPunct="1">
        <a:lnSpc>
          <a:spcPct val="90000"/>
        </a:lnSpc>
        <a:spcBef>
          <a:spcPct val="108000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7pPr>
      <a:lvl8pPr marL="3689985" indent="-245745" algn="l" defTabSz="984250" rtl="0" eaLnBrk="1" latinLnBrk="0" hangingPunct="1">
        <a:lnSpc>
          <a:spcPct val="90000"/>
        </a:lnSpc>
        <a:spcBef>
          <a:spcPct val="108000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8pPr>
      <a:lvl9pPr marL="4182110" indent="-245745" algn="l" defTabSz="984250" rtl="0" eaLnBrk="1" latinLnBrk="0" hangingPunct="1">
        <a:lnSpc>
          <a:spcPct val="90000"/>
        </a:lnSpc>
        <a:spcBef>
          <a:spcPct val="108000"/>
        </a:spcBef>
        <a:buFont typeface="Arial" panose="020B0604020202020204" pitchFamily="34" charset="0"/>
        <a:buChar char="•"/>
        <a:defRPr sz="1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25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1pPr>
      <a:lvl2pPr marL="492125" algn="l" defTabSz="98425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algn="l" defTabSz="98425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3pPr>
      <a:lvl4pPr marL="1475740" algn="l" defTabSz="98425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4pPr>
      <a:lvl5pPr marL="1967865" algn="l" defTabSz="98425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5pPr>
      <a:lvl6pPr marL="2459990" algn="l" defTabSz="98425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6pPr>
      <a:lvl7pPr marL="2952115" algn="l" defTabSz="98425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7pPr>
      <a:lvl8pPr marL="3444240" algn="l" defTabSz="98425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0" algn="l" defTabSz="984250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72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Relationship Id="rId3" Type="http://schemas.openxmlformats.org/officeDocument/2006/relationships/image" Target="../media/image73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Relationship Id="rId3" Type="http://schemas.openxmlformats.org/officeDocument/2006/relationships/image" Target="../media/image7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3" Type="http://schemas.openxmlformats.org/officeDocument/2006/relationships/image" Target="../media/image84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-10160"/>
            <a:ext cx="8196580" cy="74002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true">
            <a:off x="8202930" y="-10160"/>
            <a:ext cx="2237105" cy="7400290"/>
          </a:xfrm>
          <a:prstGeom prst="rect">
            <a:avLst/>
          </a:prstGeom>
        </p:spPr>
      </p:pic>
      <p:pic>
        <p:nvPicPr>
          <p:cNvPr id="7" name="Изображение 6" descr="2883f05bd01a75517abc18e8a8cdd1bb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20280000">
            <a:off x="2374900" y="5827395"/>
            <a:ext cx="1089025" cy="1116965"/>
          </a:xfrm>
          <a:prstGeom prst="rect">
            <a:avLst/>
          </a:prstGeom>
        </p:spPr>
      </p:pic>
      <p:pic>
        <p:nvPicPr>
          <p:cNvPr id="8" name="Изображение 7" descr="2883f05bd01a75517abc18e8a8cdd1bb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9200000">
            <a:off x="-69215" y="3864610"/>
            <a:ext cx="1089025" cy="11169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47665" y="1290955"/>
            <a:ext cx="4471670" cy="34150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Ушла зима, натура бледная,</a:t>
            </a:r>
            <a:endParaRPr lang="ru-RU" altLang="en-US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оборвалась как лыжный след,</a:t>
            </a:r>
            <a:endParaRPr lang="ru-RU" altLang="en-US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пришла весна пора велосипедная...</a:t>
            </a:r>
            <a:endParaRPr lang="ru-RU" altLang="en-US" sz="36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Текстовое поле 9"/>
          <p:cNvSpPr txBox="true"/>
          <p:nvPr/>
        </p:nvSpPr>
        <p:spPr>
          <a:xfrm>
            <a:off x="4208780" y="454660"/>
            <a:ext cx="4436745" cy="52197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ru-RU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false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</a:t>
            </a:r>
            <a:r>
              <a:rPr lang="ru-RU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false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лектронная  газета № 47</a:t>
            </a:r>
            <a:endParaRPr lang="ru-RU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false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Текстовое поле 10"/>
          <p:cNvSpPr txBox="true"/>
          <p:nvPr/>
        </p:nvSpPr>
        <p:spPr>
          <a:xfrm>
            <a:off x="478155" y="680656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  <p:grpSp>
        <p:nvGrpSpPr>
          <p:cNvPr id="4101" name="Group 5"/>
          <p:cNvGrpSpPr/>
          <p:nvPr/>
        </p:nvGrpSpPr>
        <p:grpSpPr>
          <a:xfrm>
            <a:off x="7470140" y="5458460"/>
            <a:ext cx="2167890" cy="1749425"/>
            <a:chOff x="441" y="184"/>
            <a:chExt cx="3939" cy="2871"/>
          </a:xfrm>
        </p:grpSpPr>
        <p:sp>
          <p:nvSpPr>
            <p:cNvPr id="4102" name="Freeform 6"/>
            <p:cNvSpPr>
              <a:spLocks noEditPoints="true"/>
            </p:cNvSpPr>
            <p:nvPr/>
          </p:nvSpPr>
          <p:spPr>
            <a:xfrm rot="-53881">
              <a:off x="1341" y="544"/>
              <a:ext cx="1866" cy="2090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2487" y="35"/>
                </a:cxn>
                <a:cxn ang="0">
                  <a:pos x="2916" y="119"/>
                </a:cxn>
                <a:cxn ang="0">
                  <a:pos x="3281" y="235"/>
                </a:cxn>
                <a:cxn ang="0">
                  <a:pos x="3542" y="437"/>
                </a:cxn>
                <a:cxn ang="0">
                  <a:pos x="3738" y="675"/>
                </a:cxn>
                <a:cxn ang="0">
                  <a:pos x="3846" y="977"/>
                </a:cxn>
                <a:cxn ang="0">
                  <a:pos x="3890" y="1350"/>
                </a:cxn>
                <a:cxn ang="0">
                  <a:pos x="3825" y="1890"/>
                </a:cxn>
                <a:cxn ang="0">
                  <a:pos x="3694" y="2394"/>
                </a:cxn>
                <a:cxn ang="0">
                  <a:pos x="3433" y="2833"/>
                </a:cxn>
                <a:cxn ang="0">
                  <a:pos x="3221" y="3101"/>
                </a:cxn>
                <a:cxn ang="0">
                  <a:pos x="2960" y="3303"/>
                </a:cxn>
                <a:cxn ang="0">
                  <a:pos x="2656" y="3455"/>
                </a:cxn>
                <a:cxn ang="0">
                  <a:pos x="2335" y="3556"/>
                </a:cxn>
                <a:cxn ang="0">
                  <a:pos x="1963" y="3571"/>
                </a:cxn>
                <a:cxn ang="0">
                  <a:pos x="1513" y="3539"/>
                </a:cxn>
                <a:cxn ang="0">
                  <a:pos x="1098" y="3387"/>
                </a:cxn>
                <a:cxn ang="0">
                  <a:pos x="756" y="3151"/>
                </a:cxn>
                <a:cxn ang="0">
                  <a:pos x="452" y="2833"/>
                </a:cxn>
                <a:cxn ang="0">
                  <a:pos x="195" y="2394"/>
                </a:cxn>
                <a:cxn ang="0">
                  <a:pos x="43" y="1890"/>
                </a:cxn>
                <a:cxn ang="0">
                  <a:pos x="0" y="1350"/>
                </a:cxn>
                <a:cxn ang="0">
                  <a:pos x="43" y="996"/>
                </a:cxn>
                <a:cxn ang="0">
                  <a:pos x="152" y="675"/>
                </a:cxn>
                <a:cxn ang="0">
                  <a:pos x="344" y="437"/>
                </a:cxn>
                <a:cxn ang="0">
                  <a:pos x="625" y="254"/>
                </a:cxn>
                <a:cxn ang="0">
                  <a:pos x="994" y="119"/>
                </a:cxn>
                <a:cxn ang="0">
                  <a:pos x="1446" y="35"/>
                </a:cxn>
                <a:cxn ang="0">
                  <a:pos x="1963" y="0"/>
                </a:cxn>
                <a:cxn ang="0">
                  <a:pos x="1098" y="1669"/>
                </a:cxn>
                <a:cxn ang="0">
                  <a:pos x="1098" y="1702"/>
                </a:cxn>
                <a:cxn ang="0">
                  <a:pos x="1121" y="1989"/>
                </a:cxn>
                <a:cxn ang="0">
                  <a:pos x="1209" y="2257"/>
                </a:cxn>
                <a:cxn ang="0">
                  <a:pos x="1361" y="2493"/>
                </a:cxn>
                <a:cxn ang="0">
                  <a:pos x="1555" y="2664"/>
                </a:cxn>
                <a:cxn ang="0">
                  <a:pos x="1751" y="2780"/>
                </a:cxn>
                <a:cxn ang="0">
                  <a:pos x="1963" y="2814"/>
                </a:cxn>
                <a:cxn ang="0">
                  <a:pos x="2182" y="2780"/>
                </a:cxn>
                <a:cxn ang="0">
                  <a:pos x="2355" y="2664"/>
                </a:cxn>
                <a:cxn ang="0">
                  <a:pos x="2524" y="2493"/>
                </a:cxn>
                <a:cxn ang="0">
                  <a:pos x="2656" y="2274"/>
                </a:cxn>
                <a:cxn ang="0">
                  <a:pos x="2743" y="2006"/>
                </a:cxn>
                <a:cxn ang="0">
                  <a:pos x="2764" y="1702"/>
                </a:cxn>
                <a:cxn ang="0">
                  <a:pos x="2764" y="1669"/>
                </a:cxn>
                <a:cxn ang="0">
                  <a:pos x="2720" y="1367"/>
                </a:cxn>
                <a:cxn ang="0">
                  <a:pos x="2612" y="1095"/>
                </a:cxn>
                <a:cxn ang="0">
                  <a:pos x="2443" y="910"/>
                </a:cxn>
                <a:cxn ang="0">
                  <a:pos x="2203" y="808"/>
                </a:cxn>
                <a:cxn ang="0">
                  <a:pos x="1922" y="758"/>
                </a:cxn>
                <a:cxn ang="0">
                  <a:pos x="1665" y="808"/>
                </a:cxn>
                <a:cxn ang="0">
                  <a:pos x="1446" y="910"/>
                </a:cxn>
                <a:cxn ang="0">
                  <a:pos x="1273" y="1095"/>
                </a:cxn>
                <a:cxn ang="0">
                  <a:pos x="1142" y="1367"/>
                </a:cxn>
                <a:cxn ang="0">
                  <a:pos x="1098" y="1669"/>
                </a:cxn>
              </a:cxnLst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false">
              <a:gsLst>
                <a:gs pos="0">
                  <a:srgbClr val="FBEAC7">
                    <a:alpha val="100000"/>
                  </a:srgbClr>
                </a:gs>
                <a:gs pos="17999">
                  <a:srgbClr val="FEE7F2">
                    <a:alpha val="100000"/>
                  </a:srgbClr>
                </a:gs>
                <a:gs pos="36000">
                  <a:srgbClr val="FAC77D">
                    <a:alpha val="100000"/>
                  </a:srgbClr>
                </a:gs>
                <a:gs pos="61000">
                  <a:srgbClr val="FBA97D">
                    <a:alpha val="100000"/>
                  </a:srgbClr>
                </a:gs>
                <a:gs pos="82001">
                  <a:srgbClr val="FBD49C">
                    <a:alpha val="100000"/>
                  </a:srgbClr>
                </a:gs>
                <a:gs pos="100000">
                  <a:srgbClr val="FEE7F2">
                    <a:alpha val="100000"/>
                  </a:srgbClr>
                </a:gs>
              </a:gsLst>
              <a:lin ang="5400000" scaled="true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3" name="Freeform 7"/>
            <p:cNvSpPr>
              <a:spLocks noEditPoints="true"/>
            </p:cNvSpPr>
            <p:nvPr/>
          </p:nvSpPr>
          <p:spPr>
            <a:xfrm>
              <a:off x="1881" y="904"/>
              <a:ext cx="696" cy="1213"/>
            </a:xfrm>
            <a:custGeom>
              <a:avLst/>
              <a:gdLst/>
              <a:ahLst/>
              <a:cxnLst>
                <a:cxn ang="0">
                  <a:pos x="144" y="83"/>
                </a:cxn>
                <a:cxn ang="0">
                  <a:pos x="144" y="89"/>
                </a:cxn>
                <a:cxn ang="0">
                  <a:pos x="124" y="83"/>
                </a:cxn>
                <a:cxn ang="0">
                  <a:pos x="35" y="93"/>
                </a:cxn>
                <a:cxn ang="0">
                  <a:pos x="38" y="85"/>
                </a:cxn>
                <a:cxn ang="0">
                  <a:pos x="31" y="90"/>
                </a:cxn>
                <a:cxn ang="0">
                  <a:pos x="32" y="70"/>
                </a:cxn>
                <a:cxn ang="0">
                  <a:pos x="41" y="42"/>
                </a:cxn>
                <a:cxn ang="0">
                  <a:pos x="112" y="70"/>
                </a:cxn>
                <a:cxn ang="0">
                  <a:pos x="139" y="84"/>
                </a:cxn>
                <a:cxn ang="0">
                  <a:pos x="51" y="228"/>
                </a:cxn>
                <a:cxn ang="0">
                  <a:pos x="107" y="55"/>
                </a:cxn>
                <a:cxn ang="0">
                  <a:pos x="109" y="62"/>
                </a:cxn>
                <a:cxn ang="0">
                  <a:pos x="104" y="60"/>
                </a:cxn>
                <a:cxn ang="0">
                  <a:pos x="30" y="208"/>
                </a:cxn>
                <a:cxn ang="0">
                  <a:pos x="5" y="89"/>
                </a:cxn>
                <a:cxn ang="0">
                  <a:pos x="3" y="83"/>
                </a:cxn>
                <a:cxn ang="0">
                  <a:pos x="9" y="85"/>
                </a:cxn>
                <a:cxn ang="0">
                  <a:pos x="25" y="89"/>
                </a:cxn>
                <a:cxn ang="0">
                  <a:pos x="98" y="82"/>
                </a:cxn>
                <a:cxn ang="0">
                  <a:pos x="142" y="98"/>
                </a:cxn>
                <a:cxn ang="0">
                  <a:pos x="50" y="99"/>
                </a:cxn>
                <a:cxn ang="0">
                  <a:pos x="89" y="88"/>
                </a:cxn>
                <a:cxn ang="0">
                  <a:pos x="104" y="127"/>
                </a:cxn>
                <a:cxn ang="0">
                  <a:pos x="116" y="89"/>
                </a:cxn>
                <a:cxn ang="0">
                  <a:pos x="49" y="95"/>
                </a:cxn>
                <a:cxn ang="0">
                  <a:pos x="6" y="94"/>
                </a:cxn>
                <a:cxn ang="0">
                  <a:pos x="30" y="213"/>
                </a:cxn>
                <a:cxn ang="0">
                  <a:pos x="89" y="204"/>
                </a:cxn>
                <a:cxn ang="0">
                  <a:pos x="36" y="103"/>
                </a:cxn>
                <a:cxn ang="0">
                  <a:pos x="46" y="205"/>
                </a:cxn>
                <a:cxn ang="0">
                  <a:pos x="35" y="166"/>
                </a:cxn>
                <a:cxn ang="0">
                  <a:pos x="42" y="194"/>
                </a:cxn>
                <a:cxn ang="0">
                  <a:pos x="30" y="169"/>
                </a:cxn>
                <a:cxn ang="0">
                  <a:pos x="15" y="107"/>
                </a:cxn>
                <a:cxn ang="0">
                  <a:pos x="32" y="131"/>
                </a:cxn>
                <a:cxn ang="0">
                  <a:pos x="26" y="132"/>
                </a:cxn>
                <a:cxn ang="0">
                  <a:pos x="14" y="108"/>
                </a:cxn>
                <a:cxn ang="0">
                  <a:pos x="60" y="174"/>
                </a:cxn>
                <a:cxn ang="0">
                  <a:pos x="84" y="148"/>
                </a:cxn>
                <a:cxn ang="0">
                  <a:pos x="66" y="191"/>
                </a:cxn>
                <a:cxn ang="0">
                  <a:pos x="91" y="116"/>
                </a:cxn>
                <a:cxn ang="0">
                  <a:pos x="59" y="149"/>
                </a:cxn>
                <a:cxn ang="0">
                  <a:pos x="36" y="85"/>
                </a:cxn>
                <a:cxn ang="0">
                  <a:pos x="35" y="90"/>
                </a:cxn>
                <a:cxn ang="0">
                  <a:pos x="33" y="85"/>
                </a:cxn>
                <a:cxn ang="0">
                  <a:pos x="41" y="58"/>
                </a:cxn>
                <a:cxn ang="0">
                  <a:pos x="37" y="63"/>
                </a:cxn>
                <a:cxn ang="0">
                  <a:pos x="36" y="57"/>
                </a:cxn>
                <a:cxn ang="0">
                  <a:pos x="76" y="13"/>
                </a:cxn>
                <a:cxn ang="0">
                  <a:pos x="67" y="13"/>
                </a:cxn>
                <a:cxn ang="0">
                  <a:pos x="74" y="1"/>
                </a:cxn>
                <a:cxn ang="0">
                  <a:pos x="72" y="7"/>
                </a:cxn>
                <a:cxn ang="0">
                  <a:pos x="68" y="2"/>
                </a:cxn>
                <a:cxn ang="0">
                  <a:pos x="99" y="33"/>
                </a:cxn>
                <a:cxn ang="0">
                  <a:pos x="63" y="20"/>
                </a:cxn>
                <a:cxn ang="0">
                  <a:pos x="105" y="36"/>
                </a:cxn>
                <a:cxn ang="0">
                  <a:pos x="57" y="49"/>
                </a:cxn>
                <a:cxn ang="0">
                  <a:pos x="74" y="64"/>
                </a:cxn>
                <a:cxn ang="0">
                  <a:pos x="84" y="49"/>
                </a:cxn>
              </a:cxnLst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true"/>
              <a:tileRect/>
            </a:gradFill>
            <a:ln w="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4" name="Freeform 8"/>
            <p:cNvSpPr>
              <a:spLocks noEditPoints="true"/>
            </p:cNvSpPr>
            <p:nvPr/>
          </p:nvSpPr>
          <p:spPr>
            <a:xfrm>
              <a:off x="621" y="724"/>
              <a:ext cx="419" cy="42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25" y="1"/>
                </a:cxn>
                <a:cxn ang="0">
                  <a:pos x="147" y="4"/>
                </a:cxn>
                <a:cxn ang="0">
                  <a:pos x="165" y="9"/>
                </a:cxn>
                <a:cxn ang="0">
                  <a:pos x="178" y="18"/>
                </a:cxn>
                <a:cxn ang="0">
                  <a:pos x="188" y="27"/>
                </a:cxn>
                <a:cxn ang="0">
                  <a:pos x="193" y="40"/>
                </a:cxn>
                <a:cxn ang="0">
                  <a:pos x="196" y="56"/>
                </a:cxn>
                <a:cxn ang="0">
                  <a:pos x="192" y="78"/>
                </a:cxn>
                <a:cxn ang="0">
                  <a:pos x="186" y="99"/>
                </a:cxn>
                <a:cxn ang="0">
                  <a:pos x="173" y="117"/>
                </a:cxn>
                <a:cxn ang="0">
                  <a:pos x="162" y="128"/>
                </a:cxn>
                <a:cxn ang="0">
                  <a:pos x="149" y="137"/>
                </a:cxn>
                <a:cxn ang="0">
                  <a:pos x="133" y="143"/>
                </a:cxn>
                <a:cxn ang="0">
                  <a:pos x="117" y="147"/>
                </a:cxn>
                <a:cxn ang="0">
                  <a:pos x="99" y="148"/>
                </a:cxn>
                <a:cxn ang="0">
                  <a:pos x="76" y="146"/>
                </a:cxn>
                <a:cxn ang="0">
                  <a:pos x="55" y="140"/>
                </a:cxn>
                <a:cxn ang="0">
                  <a:pos x="37" y="130"/>
                </a:cxn>
                <a:cxn ang="0">
                  <a:pos x="22" y="117"/>
                </a:cxn>
                <a:cxn ang="0">
                  <a:pos x="9" y="99"/>
                </a:cxn>
                <a:cxn ang="0">
                  <a:pos x="2" y="78"/>
                </a:cxn>
                <a:cxn ang="0">
                  <a:pos x="0" y="56"/>
                </a:cxn>
                <a:cxn ang="0">
                  <a:pos x="2" y="41"/>
                </a:cxn>
                <a:cxn ang="0">
                  <a:pos x="7" y="27"/>
                </a:cxn>
                <a:cxn ang="0">
                  <a:pos x="17" y="18"/>
                </a:cxn>
                <a:cxn ang="0">
                  <a:pos x="31" y="10"/>
                </a:cxn>
                <a:cxn ang="0">
                  <a:pos x="50" y="4"/>
                </a:cxn>
                <a:cxn ang="0">
                  <a:pos x="73" y="1"/>
                </a:cxn>
                <a:cxn ang="0">
                  <a:pos x="99" y="0"/>
                </a:cxn>
                <a:cxn ang="0">
                  <a:pos x="55" y="69"/>
                </a:cxn>
                <a:cxn ang="0">
                  <a:pos x="55" y="70"/>
                </a:cxn>
                <a:cxn ang="0">
                  <a:pos x="56" y="82"/>
                </a:cxn>
                <a:cxn ang="0">
                  <a:pos x="60" y="93"/>
                </a:cxn>
                <a:cxn ang="0">
                  <a:pos x="68" y="103"/>
                </a:cxn>
                <a:cxn ang="0">
                  <a:pos x="78" y="110"/>
                </a:cxn>
                <a:cxn ang="0">
                  <a:pos x="88" y="115"/>
                </a:cxn>
                <a:cxn ang="0">
                  <a:pos x="99" y="117"/>
                </a:cxn>
                <a:cxn ang="0">
                  <a:pos x="110" y="115"/>
                </a:cxn>
                <a:cxn ang="0">
                  <a:pos x="118" y="110"/>
                </a:cxn>
                <a:cxn ang="0">
                  <a:pos x="127" y="103"/>
                </a:cxn>
                <a:cxn ang="0">
                  <a:pos x="133" y="94"/>
                </a:cxn>
                <a:cxn ang="0">
                  <a:pos x="138" y="83"/>
                </a:cxn>
                <a:cxn ang="0">
                  <a:pos x="139" y="70"/>
                </a:cxn>
                <a:cxn ang="0">
                  <a:pos x="139" y="69"/>
                </a:cxn>
                <a:cxn ang="0">
                  <a:pos x="137" y="56"/>
                </a:cxn>
                <a:cxn ang="0">
                  <a:pos x="131" y="45"/>
                </a:cxn>
                <a:cxn ang="0">
                  <a:pos x="123" y="37"/>
                </a:cxn>
                <a:cxn ang="0">
                  <a:pos x="110" y="33"/>
                </a:cxn>
                <a:cxn ang="0">
                  <a:pos x="96" y="31"/>
                </a:cxn>
                <a:cxn ang="0">
                  <a:pos x="83" y="33"/>
                </a:cxn>
                <a:cxn ang="0">
                  <a:pos x="73" y="37"/>
                </a:cxn>
                <a:cxn ang="0">
                  <a:pos x="64" y="45"/>
                </a:cxn>
                <a:cxn ang="0">
                  <a:pos x="57" y="56"/>
                </a:cxn>
                <a:cxn ang="0">
                  <a:pos x="55" y="69"/>
                </a:cxn>
              </a:cxnLst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true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5" name="Freeform 9"/>
            <p:cNvSpPr/>
            <p:nvPr/>
          </p:nvSpPr>
          <p:spPr>
            <a:xfrm>
              <a:off x="1341" y="364"/>
              <a:ext cx="18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72" y="23"/>
                </a:cxn>
                <a:cxn ang="0">
                  <a:pos x="30" y="23"/>
                </a:cxn>
                <a:cxn ang="0">
                  <a:pos x="30" y="106"/>
                </a:cxn>
                <a:cxn ang="0">
                  <a:pos x="0" y="106"/>
                </a:cxn>
                <a:cxn ang="0">
                  <a:pos x="0" y="0"/>
                </a:cxn>
              </a:cxnLst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true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6" name="Freeform 10"/>
            <p:cNvSpPr>
              <a:spLocks noEditPoints="true"/>
            </p:cNvSpPr>
            <p:nvPr/>
          </p:nvSpPr>
          <p:spPr>
            <a:xfrm>
              <a:off x="1881" y="184"/>
              <a:ext cx="299" cy="304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6" y="0"/>
                </a:cxn>
                <a:cxn ang="0">
                  <a:pos x="101" y="2"/>
                </a:cxn>
                <a:cxn ang="0">
                  <a:pos x="113" y="6"/>
                </a:cxn>
                <a:cxn ang="0">
                  <a:pos x="123" y="11"/>
                </a:cxn>
                <a:cxn ang="0">
                  <a:pos x="130" y="19"/>
                </a:cxn>
                <a:cxn ang="0">
                  <a:pos x="134" y="28"/>
                </a:cxn>
                <a:cxn ang="0">
                  <a:pos x="135" y="38"/>
                </a:cxn>
                <a:cxn ang="0">
                  <a:pos x="132" y="54"/>
                </a:cxn>
                <a:cxn ang="0">
                  <a:pos x="128" y="68"/>
                </a:cxn>
                <a:cxn ang="0">
                  <a:pos x="119" y="81"/>
                </a:cxn>
                <a:cxn ang="0">
                  <a:pos x="109" y="90"/>
                </a:cxn>
                <a:cxn ang="0">
                  <a:pos x="97" y="97"/>
                </a:cxn>
                <a:cxn ang="0">
                  <a:pos x="84" y="101"/>
                </a:cxn>
                <a:cxn ang="0">
                  <a:pos x="68" y="102"/>
                </a:cxn>
                <a:cxn ang="0">
                  <a:pos x="52" y="101"/>
                </a:cxn>
                <a:cxn ang="0">
                  <a:pos x="38" y="97"/>
                </a:cxn>
                <a:cxn ang="0">
                  <a:pos x="26" y="90"/>
                </a:cxn>
                <a:cxn ang="0">
                  <a:pos x="16" y="81"/>
                </a:cxn>
                <a:cxn ang="0">
                  <a:pos x="6" y="68"/>
                </a:cxn>
                <a:cxn ang="0">
                  <a:pos x="2" y="54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5" y="19"/>
                </a:cxn>
                <a:cxn ang="0">
                  <a:pos x="13" y="12"/>
                </a:cxn>
                <a:cxn ang="0">
                  <a:pos x="22" y="6"/>
                </a:cxn>
                <a:cxn ang="0">
                  <a:pos x="34" y="2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40" y="61"/>
                </a:cxn>
                <a:cxn ang="0">
                  <a:pos x="47" y="71"/>
                </a:cxn>
                <a:cxn ang="0">
                  <a:pos x="53" y="76"/>
                </a:cxn>
                <a:cxn ang="0">
                  <a:pos x="61" y="79"/>
                </a:cxn>
                <a:cxn ang="0">
                  <a:pos x="69" y="81"/>
                </a:cxn>
                <a:cxn ang="0">
                  <a:pos x="75" y="79"/>
                </a:cxn>
                <a:cxn ang="0">
                  <a:pos x="82" y="77"/>
                </a:cxn>
                <a:cxn ang="0">
                  <a:pos x="88" y="71"/>
                </a:cxn>
                <a:cxn ang="0">
                  <a:pos x="94" y="61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95" y="38"/>
                </a:cxn>
                <a:cxn ang="0">
                  <a:pos x="90" y="31"/>
                </a:cxn>
                <a:cxn ang="0">
                  <a:pos x="85" y="26"/>
                </a:cxn>
                <a:cxn ang="0">
                  <a:pos x="77" y="22"/>
                </a:cxn>
                <a:cxn ang="0">
                  <a:pos x="66" y="21"/>
                </a:cxn>
                <a:cxn ang="0">
                  <a:pos x="57" y="22"/>
                </a:cxn>
                <a:cxn ang="0">
                  <a:pos x="50" y="26"/>
                </a:cxn>
                <a:cxn ang="0">
                  <a:pos x="44" y="31"/>
                </a:cxn>
                <a:cxn ang="0">
                  <a:pos x="39" y="38"/>
                </a:cxn>
                <a:cxn ang="0">
                  <a:pos x="38" y="48"/>
                </a:cxn>
              </a:cxnLst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true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7" name="Freeform 11"/>
            <p:cNvSpPr/>
            <p:nvPr/>
          </p:nvSpPr>
          <p:spPr>
            <a:xfrm>
              <a:off x="2601" y="184"/>
              <a:ext cx="239" cy="304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24"/>
                </a:cxn>
                <a:cxn ang="0">
                  <a:pos x="72" y="24"/>
                </a:cxn>
                <a:cxn ang="0">
                  <a:pos x="72" y="0"/>
                </a:cxn>
                <a:cxn ang="0">
                  <a:pos x="104" y="0"/>
                </a:cxn>
                <a:cxn ang="0">
                  <a:pos x="104" y="78"/>
                </a:cxn>
                <a:cxn ang="0">
                  <a:pos x="72" y="78"/>
                </a:cxn>
                <a:cxn ang="0">
                  <a:pos x="72" y="41"/>
                </a:cxn>
                <a:cxn ang="0">
                  <a:pos x="32" y="41"/>
                </a:cxn>
                <a:cxn ang="0">
                  <a:pos x="32" y="71"/>
                </a:cxn>
                <a:cxn ang="0">
                  <a:pos x="33" y="75"/>
                </a:cxn>
                <a:cxn ang="0">
                  <a:pos x="34" y="78"/>
                </a:cxn>
                <a:cxn ang="0">
                  <a:pos x="34" y="78"/>
                </a:cxn>
                <a:cxn ang="0">
                  <a:pos x="36" y="78"/>
                </a:cxn>
                <a:cxn ang="0">
                  <a:pos x="8" y="91"/>
                </a:cxn>
                <a:cxn ang="0">
                  <a:pos x="6" y="90"/>
                </a:cxn>
                <a:cxn ang="0">
                  <a:pos x="4" y="87"/>
                </a:cxn>
                <a:cxn ang="0">
                  <a:pos x="3" y="84"/>
                </a:cxn>
                <a:cxn ang="0">
                  <a:pos x="0" y="78"/>
                </a:cxn>
                <a:cxn ang="0">
                  <a:pos x="0" y="71"/>
                </a:cxn>
              </a:cxnLst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true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8" name="Freeform 12"/>
            <p:cNvSpPr>
              <a:spLocks noEditPoints="true"/>
            </p:cNvSpPr>
            <p:nvPr/>
          </p:nvSpPr>
          <p:spPr>
            <a:xfrm>
              <a:off x="3141" y="544"/>
              <a:ext cx="299" cy="304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6" y="56"/>
                </a:cxn>
                <a:cxn ang="0">
                  <a:pos x="70" y="56"/>
                </a:cxn>
                <a:cxn ang="0">
                  <a:pos x="76" y="55"/>
                </a:cxn>
                <a:cxn ang="0">
                  <a:pos x="85" y="52"/>
                </a:cxn>
                <a:cxn ang="0">
                  <a:pos x="92" y="50"/>
                </a:cxn>
                <a:cxn ang="0">
                  <a:pos x="96" y="49"/>
                </a:cxn>
                <a:cxn ang="0">
                  <a:pos x="97" y="48"/>
                </a:cxn>
                <a:cxn ang="0">
                  <a:pos x="98" y="46"/>
                </a:cxn>
                <a:cxn ang="0">
                  <a:pos x="97" y="45"/>
                </a:cxn>
                <a:cxn ang="0">
                  <a:pos x="96" y="43"/>
                </a:cxn>
                <a:cxn ang="0">
                  <a:pos x="91" y="43"/>
                </a:cxn>
                <a:cxn ang="0">
                  <a:pos x="88" y="42"/>
                </a:cxn>
                <a:cxn ang="0">
                  <a:pos x="84" y="42"/>
                </a:cxn>
                <a:cxn ang="0">
                  <a:pos x="77" y="42"/>
                </a:cxn>
                <a:cxn ang="0">
                  <a:pos x="71" y="43"/>
                </a:cxn>
                <a:cxn ang="0">
                  <a:pos x="67" y="44"/>
                </a:cxn>
                <a:cxn ang="0">
                  <a:pos x="64" y="46"/>
                </a:cxn>
                <a:cxn ang="0">
                  <a:pos x="63" y="49"/>
                </a:cxn>
                <a:cxn ang="0">
                  <a:pos x="61" y="52"/>
                </a:cxn>
                <a:cxn ang="0">
                  <a:pos x="61" y="56"/>
                </a:cxn>
                <a:cxn ang="0">
                  <a:pos x="96" y="72"/>
                </a:cxn>
                <a:cxn ang="0">
                  <a:pos x="154" y="72"/>
                </a:cxn>
                <a:cxn ang="0">
                  <a:pos x="134" y="92"/>
                </a:cxn>
                <a:cxn ang="0">
                  <a:pos x="101" y="92"/>
                </a:cxn>
                <a:cxn ang="0">
                  <a:pos x="77" y="90"/>
                </a:cxn>
                <a:cxn ang="0">
                  <a:pos x="55" y="88"/>
                </a:cxn>
                <a:cxn ang="0">
                  <a:pos x="37" y="83"/>
                </a:cxn>
                <a:cxn ang="0">
                  <a:pos x="23" y="76"/>
                </a:cxn>
                <a:cxn ang="0">
                  <a:pos x="10" y="68"/>
                </a:cxn>
                <a:cxn ang="0">
                  <a:pos x="2" y="59"/>
                </a:cxn>
                <a:cxn ang="0">
                  <a:pos x="0" y="50"/>
                </a:cxn>
                <a:cxn ang="0">
                  <a:pos x="1" y="42"/>
                </a:cxn>
                <a:cxn ang="0">
                  <a:pos x="5" y="36"/>
                </a:cxn>
                <a:cxn ang="0">
                  <a:pos x="12" y="31"/>
                </a:cxn>
                <a:cxn ang="0">
                  <a:pos x="24" y="27"/>
                </a:cxn>
                <a:cxn ang="0">
                  <a:pos x="37" y="24"/>
                </a:cxn>
                <a:cxn ang="0">
                  <a:pos x="54" y="23"/>
                </a:cxn>
                <a:cxn ang="0">
                  <a:pos x="77" y="22"/>
                </a:cxn>
                <a:cxn ang="0">
                  <a:pos x="103" y="23"/>
                </a:cxn>
                <a:cxn ang="0">
                  <a:pos x="124" y="24"/>
                </a:cxn>
                <a:cxn ang="0">
                  <a:pos x="140" y="27"/>
                </a:cxn>
                <a:cxn ang="0">
                  <a:pos x="151" y="31"/>
                </a:cxn>
                <a:cxn ang="0">
                  <a:pos x="158" y="36"/>
                </a:cxn>
                <a:cxn ang="0">
                  <a:pos x="160" y="42"/>
                </a:cxn>
                <a:cxn ang="0">
                  <a:pos x="158" y="48"/>
                </a:cxn>
                <a:cxn ang="0">
                  <a:pos x="153" y="55"/>
                </a:cxn>
                <a:cxn ang="0">
                  <a:pos x="143" y="60"/>
                </a:cxn>
                <a:cxn ang="0">
                  <a:pos x="123" y="67"/>
                </a:cxn>
                <a:cxn ang="0">
                  <a:pos x="96" y="72"/>
                </a:cxn>
                <a:cxn ang="0">
                  <a:pos x="91" y="16"/>
                </a:cxn>
                <a:cxn ang="0">
                  <a:pos x="91" y="0"/>
                </a:cxn>
                <a:cxn ang="0">
                  <a:pos x="137" y="0"/>
                </a:cxn>
                <a:cxn ang="0">
                  <a:pos x="137" y="16"/>
                </a:cxn>
                <a:cxn ang="0">
                  <a:pos x="91" y="16"/>
                </a:cxn>
                <a:cxn ang="0">
                  <a:pos x="68" y="16"/>
                </a:cxn>
                <a:cxn ang="0">
                  <a:pos x="23" y="16"/>
                </a:cxn>
                <a:cxn ang="0">
                  <a:pos x="23" y="0"/>
                </a:cxn>
                <a:cxn ang="0">
                  <a:pos x="68" y="0"/>
                </a:cxn>
                <a:cxn ang="0">
                  <a:pos x="68" y="16"/>
                </a:cxn>
              </a:cxnLst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true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9" name="Freeform 13"/>
            <p:cNvSpPr/>
            <p:nvPr/>
          </p:nvSpPr>
          <p:spPr>
            <a:xfrm>
              <a:off x="3861" y="904"/>
              <a:ext cx="239" cy="243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32"/>
                </a:cxn>
                <a:cxn ang="0">
                  <a:pos x="54" y="0"/>
                </a:cxn>
                <a:cxn ang="0">
                  <a:pos x="84" y="0"/>
                </a:cxn>
                <a:cxn ang="0">
                  <a:pos x="54" y="32"/>
                </a:cxn>
                <a:cxn ang="0">
                  <a:pos x="88" y="74"/>
                </a:cxn>
                <a:cxn ang="0">
                  <a:pos x="57" y="74"/>
                </a:cxn>
                <a:cxn ang="0">
                  <a:pos x="27" y="34"/>
                </a:cxn>
                <a:cxn ang="0">
                  <a:pos x="27" y="74"/>
                </a:cxn>
                <a:cxn ang="0">
                  <a:pos x="0" y="74"/>
                </a:cxn>
              </a:cxnLst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true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10" name="Freeform 14"/>
            <p:cNvSpPr/>
            <p:nvPr/>
          </p:nvSpPr>
          <p:spPr>
            <a:xfrm>
              <a:off x="441" y="1444"/>
              <a:ext cx="3939" cy="1611"/>
            </a:xfrm>
            <a:custGeom>
              <a:avLst/>
              <a:gdLst/>
              <a:ahLst/>
              <a:cxnLst>
                <a:cxn ang="0">
                  <a:pos x="795" y="678"/>
                </a:cxn>
                <a:cxn ang="0">
                  <a:pos x="1333" y="665"/>
                </a:cxn>
                <a:cxn ang="0">
                  <a:pos x="924" y="656"/>
                </a:cxn>
                <a:cxn ang="0">
                  <a:pos x="1400" y="528"/>
                </a:cxn>
                <a:cxn ang="0">
                  <a:pos x="1461" y="498"/>
                </a:cxn>
                <a:cxn ang="0">
                  <a:pos x="1107" y="580"/>
                </a:cxn>
                <a:cxn ang="0">
                  <a:pos x="1045" y="564"/>
                </a:cxn>
                <a:cxn ang="0">
                  <a:pos x="1098" y="526"/>
                </a:cxn>
                <a:cxn ang="0">
                  <a:pos x="976" y="579"/>
                </a:cxn>
                <a:cxn ang="0">
                  <a:pos x="1095" y="464"/>
                </a:cxn>
                <a:cxn ang="0">
                  <a:pos x="1454" y="167"/>
                </a:cxn>
                <a:cxn ang="0">
                  <a:pos x="1457" y="153"/>
                </a:cxn>
                <a:cxn ang="0">
                  <a:pos x="1104" y="430"/>
                </a:cxn>
                <a:cxn ang="0">
                  <a:pos x="993" y="501"/>
                </a:cxn>
                <a:cxn ang="0">
                  <a:pos x="1119" y="348"/>
                </a:cxn>
                <a:cxn ang="0">
                  <a:pos x="945" y="522"/>
                </a:cxn>
                <a:cxn ang="0">
                  <a:pos x="1102" y="318"/>
                </a:cxn>
                <a:cxn ang="0">
                  <a:pos x="1248" y="118"/>
                </a:cxn>
                <a:cxn ang="0">
                  <a:pos x="1175" y="200"/>
                </a:cxn>
                <a:cxn ang="0">
                  <a:pos x="890" y="566"/>
                </a:cxn>
                <a:cxn ang="0">
                  <a:pos x="1076" y="190"/>
                </a:cxn>
                <a:cxn ang="0">
                  <a:pos x="952" y="404"/>
                </a:cxn>
                <a:cxn ang="0">
                  <a:pos x="939" y="414"/>
                </a:cxn>
                <a:cxn ang="0">
                  <a:pos x="1018" y="217"/>
                </a:cxn>
                <a:cxn ang="0">
                  <a:pos x="978" y="280"/>
                </a:cxn>
                <a:cxn ang="0">
                  <a:pos x="837" y="608"/>
                </a:cxn>
                <a:cxn ang="0">
                  <a:pos x="885" y="247"/>
                </a:cxn>
                <a:cxn ang="0">
                  <a:pos x="852" y="404"/>
                </a:cxn>
                <a:cxn ang="0">
                  <a:pos x="827" y="561"/>
                </a:cxn>
                <a:cxn ang="0">
                  <a:pos x="824" y="240"/>
                </a:cxn>
                <a:cxn ang="0">
                  <a:pos x="814" y="242"/>
                </a:cxn>
                <a:cxn ang="0">
                  <a:pos x="807" y="566"/>
                </a:cxn>
                <a:cxn ang="0">
                  <a:pos x="764" y="246"/>
                </a:cxn>
                <a:cxn ang="0">
                  <a:pos x="753" y="262"/>
                </a:cxn>
                <a:cxn ang="0">
                  <a:pos x="794" y="615"/>
                </a:cxn>
                <a:cxn ang="0">
                  <a:pos x="660" y="277"/>
                </a:cxn>
                <a:cxn ang="0">
                  <a:pos x="640" y="247"/>
                </a:cxn>
                <a:cxn ang="0">
                  <a:pos x="749" y="527"/>
                </a:cxn>
                <a:cxn ang="0">
                  <a:pos x="666" y="365"/>
                </a:cxn>
                <a:cxn ang="0">
                  <a:pos x="574" y="207"/>
                </a:cxn>
                <a:cxn ang="0">
                  <a:pos x="646" y="360"/>
                </a:cxn>
                <a:cxn ang="0">
                  <a:pos x="723" y="506"/>
                </a:cxn>
                <a:cxn ang="0">
                  <a:pos x="502" y="191"/>
                </a:cxn>
                <a:cxn ang="0">
                  <a:pos x="501" y="209"/>
                </a:cxn>
                <a:cxn ang="0">
                  <a:pos x="729" y="553"/>
                </a:cxn>
                <a:cxn ang="0">
                  <a:pos x="601" y="417"/>
                </a:cxn>
                <a:cxn ang="0">
                  <a:pos x="589" y="422"/>
                </a:cxn>
                <a:cxn ang="0">
                  <a:pos x="708" y="558"/>
                </a:cxn>
                <a:cxn ang="0">
                  <a:pos x="427" y="331"/>
                </a:cxn>
                <a:cxn ang="0">
                  <a:pos x="142" y="111"/>
                </a:cxn>
                <a:cxn ang="0">
                  <a:pos x="368" y="306"/>
                </a:cxn>
                <a:cxn ang="0">
                  <a:pos x="660" y="575"/>
                </a:cxn>
                <a:cxn ang="0">
                  <a:pos x="504" y="506"/>
                </a:cxn>
                <a:cxn ang="0">
                  <a:pos x="651" y="591"/>
                </a:cxn>
                <a:cxn ang="0">
                  <a:pos x="614" y="600"/>
                </a:cxn>
                <a:cxn ang="0">
                  <a:pos x="381" y="543"/>
                </a:cxn>
                <a:cxn ang="0">
                  <a:pos x="145" y="493"/>
                </a:cxn>
                <a:cxn ang="0">
                  <a:pos x="367" y="562"/>
                </a:cxn>
                <a:cxn ang="0">
                  <a:pos x="610" y="656"/>
                </a:cxn>
                <a:cxn ang="0">
                  <a:pos x="421" y="661"/>
                </a:cxn>
                <a:cxn ang="0">
                  <a:pos x="238" y="670"/>
                </a:cxn>
                <a:cxn ang="0">
                  <a:pos x="56" y="680"/>
                </a:cxn>
              </a:cxnLst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false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true"/>
              <a:tileRect/>
            </a:gradFill>
            <a:ln w="31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 rot="19380000">
            <a:off x="5213985" y="5621655"/>
            <a:ext cx="29845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32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</a:t>
            </a:r>
            <a:r>
              <a:rPr lang="en-US" altLang="ru-RU" sz="32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32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нам на </a:t>
            </a:r>
            <a:endParaRPr lang="ru-RU" altLang="en-US" sz="3200" b="1" i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348" y="146050"/>
            <a:ext cx="3380105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000" b="1" i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 № 28 «Огонек»</a:t>
            </a:r>
            <a:endParaRPr lang="ru-RU" altLang="en-US" sz="2000" b="1" i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6210" y="6809105"/>
            <a:ext cx="1325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000" b="1" i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01.06.2020</a:t>
            </a:r>
            <a:endParaRPr lang="ru-RU" altLang="en-US" sz="2000" b="1" i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овое поле 12"/>
          <p:cNvSpPr txBox="true"/>
          <p:nvPr/>
        </p:nvSpPr>
        <p:spPr>
          <a:xfrm>
            <a:off x="6378575" y="4752340"/>
            <a:ext cx="3761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 i="1">
                <a:solidFill>
                  <a:srgbClr val="FF0000"/>
                </a:solidFill>
              </a:rPr>
              <a:t>но задержалась на 4 месяца, поскольку </a:t>
            </a:r>
            <a:r>
              <a:rPr lang="" altLang="ru-RU" b="1" i="1">
                <a:solidFill>
                  <a:srgbClr val="FF0000"/>
                </a:solidFill>
              </a:rPr>
              <a:t>- </a:t>
            </a:r>
            <a:r>
              <a:rPr lang="ru-RU" altLang="en-US" b="1" i="1">
                <a:solidFill>
                  <a:srgbClr val="FF0000"/>
                </a:solidFill>
              </a:rPr>
              <a:t>“карантин”.</a:t>
            </a:r>
            <a:endParaRPr lang="ru-RU" alt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5898" y="97155"/>
            <a:ext cx="52292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Масленница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Изображение 5" descr="IMG-20200327-WA000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" y="1373505"/>
            <a:ext cx="3277235" cy="43700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Изображение 6" descr="IMG-20200327-WA000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610" y="1793875"/>
            <a:ext cx="4245610" cy="3185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Текстовое поле 7"/>
          <p:cNvSpPr txBox="true"/>
          <p:nvPr/>
        </p:nvSpPr>
        <p:spPr>
          <a:xfrm>
            <a:off x="1026795" y="5928995"/>
            <a:ext cx="3213735" cy="1198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С Масленицей поздравляю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И сердечно всем желаю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Ярко-праздничных деньков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Да румяненьких блинов!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е поле 8"/>
          <p:cNvSpPr txBox="true"/>
          <p:nvPr/>
        </p:nvSpPr>
        <p:spPr>
          <a:xfrm>
            <a:off x="5773420" y="5928995"/>
            <a:ext cx="3128010" cy="1198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Пусть весна-красна скорее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Каждого теплом согреет,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у всех — искрясь, вперёд,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 по маслу, жизнь идёт!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Изображение 9" descr="4a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235" y="2474595"/>
            <a:ext cx="3197860" cy="30206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39370"/>
            <a:ext cx="10050780" cy="73018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58248" y="97155"/>
            <a:ext cx="52292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Масленница</a:t>
            </a:r>
            <a:endParaRPr lang="ru-RU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Изображение 7" descr="IMG-20200327-WA000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" y="3488055"/>
            <a:ext cx="4947920" cy="371094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Изображение 4" descr="unnamed (5)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110" y="1228725"/>
            <a:ext cx="2515870" cy="3501390"/>
          </a:xfrm>
          <a:prstGeom prst="rect">
            <a:avLst/>
          </a:prstGeom>
        </p:spPr>
      </p:pic>
      <p:pic>
        <p:nvPicPr>
          <p:cNvPr id="10" name="Изображение 9" descr="IMG-20200327-WA000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280670"/>
            <a:ext cx="2807335" cy="374332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" name="Изображение 10" descr="IMG-20200327-WA0005"/>
          <p:cNvPicPr>
            <a:picLocks noChangeAspect="true"/>
          </p:cNvPicPr>
          <p:nvPr/>
        </p:nvPicPr>
        <p:blipFill>
          <a:blip r:embed="rId5"/>
          <a:srcRect l="-333"/>
          <a:stretch>
            <a:fillRect/>
          </a:stretch>
        </p:blipFill>
        <p:spPr>
          <a:xfrm>
            <a:off x="6371590" y="4147185"/>
            <a:ext cx="3045460" cy="305181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Изображение 8" descr="IMG-20200327-WA000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535" y="1228725"/>
            <a:ext cx="4180205" cy="313499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sp>
        <p:nvSpPr>
          <p:cNvPr id="3" name="Текстовое поле 2"/>
          <p:cNvSpPr txBox="true"/>
          <p:nvPr/>
        </p:nvSpPr>
        <p:spPr>
          <a:xfrm>
            <a:off x="982345" y="203835"/>
            <a:ext cx="4725035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indent="0">
              <a:buFont typeface="Arial" panose="020B0604020202020204" pitchFamily="34" charset="0"/>
              <a:buNone/>
            </a:pPr>
            <a:r>
              <a:rPr lang="ru-RU" alt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false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Веселые </a:t>
            </a:r>
            <a:r>
              <a:rPr lang="ru-RU" altLang="ru-RU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false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старты</a:t>
            </a:r>
            <a:endParaRPr lang="ru-RU" altLang="ru-RU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false"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Изображение 4" descr="IMG-20200404-WA000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" y="1398905"/>
            <a:ext cx="4079875" cy="5439410"/>
          </a:xfrm>
          <a:prstGeom prst="rect">
            <a:avLst/>
          </a:prstGeom>
          <a:ln w="38100">
            <a:solidFill>
              <a:srgbClr val="39998D"/>
            </a:solidFill>
          </a:ln>
        </p:spPr>
      </p:pic>
      <p:pic>
        <p:nvPicPr>
          <p:cNvPr id="6" name="Изображение 5" descr="IMG-20200404-WA0007"/>
          <p:cNvPicPr>
            <a:picLocks noChangeAspect="true"/>
          </p:cNvPicPr>
          <p:nvPr/>
        </p:nvPicPr>
        <p:blipFill>
          <a:blip r:embed="rId4"/>
          <a:srcRect t="-1006"/>
          <a:stretch>
            <a:fillRect/>
          </a:stretch>
        </p:blipFill>
        <p:spPr>
          <a:xfrm>
            <a:off x="7491095" y="297180"/>
            <a:ext cx="2554605" cy="4272915"/>
          </a:xfrm>
          <a:prstGeom prst="rect">
            <a:avLst/>
          </a:prstGeom>
          <a:ln w="38100">
            <a:solidFill>
              <a:srgbClr val="39998D"/>
            </a:solidFill>
          </a:ln>
        </p:spPr>
      </p:pic>
      <p:pic>
        <p:nvPicPr>
          <p:cNvPr id="8" name="Изображение 7" descr="IMG-20200404-WA0009"/>
          <p:cNvPicPr>
            <a:picLocks noChangeAspect="true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70450" y="3776980"/>
            <a:ext cx="4686300" cy="3061335"/>
          </a:xfrm>
          <a:prstGeom prst="rect">
            <a:avLst/>
          </a:prstGeom>
          <a:ln w="38100">
            <a:solidFill>
              <a:srgbClr val="39998D"/>
            </a:solidFill>
          </a:ln>
        </p:spPr>
      </p:pic>
      <p:sp>
        <p:nvSpPr>
          <p:cNvPr id="9" name="Текстовое поле 8"/>
          <p:cNvSpPr txBox="true"/>
          <p:nvPr/>
        </p:nvSpPr>
        <p:spPr>
          <a:xfrm>
            <a:off x="4093210" y="1283970"/>
            <a:ext cx="3307080" cy="20300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быть здоровым,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Ловким, быстрым, сильным, смелым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Научись любить скакалку,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Мячик, обручи и палку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умывай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 и тело закаляй.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40" y="3873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5" y="97155"/>
            <a:ext cx="8301990" cy="7030720"/>
          </a:xfrm>
          <a:prstGeom prst="rect">
            <a:avLst/>
          </a:prstGeom>
        </p:spPr>
      </p:pic>
      <p:sp>
        <p:nvSpPr>
          <p:cNvPr id="3" name="Текстовое поле 2"/>
          <p:cNvSpPr txBox="true"/>
          <p:nvPr/>
        </p:nvSpPr>
        <p:spPr>
          <a:xfrm>
            <a:off x="982345" y="203835"/>
            <a:ext cx="4725035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indent="0">
              <a:buFont typeface="Arial" panose="020B0604020202020204" pitchFamily="34" charset="0"/>
              <a:buNone/>
            </a:pPr>
            <a:r>
              <a:rPr lang="ru-RU" alt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false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Веселые </a:t>
            </a:r>
            <a:r>
              <a:rPr lang="ru-RU" altLang="ru-RU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false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старты</a:t>
            </a:r>
            <a:endParaRPr lang="ru-RU" altLang="ru-RU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false"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Изображение 6" descr="IMG-20200227-WA001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85" y="1282700"/>
            <a:ext cx="4051300" cy="54025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" name="Изображение 9" descr="IMG-20200227-WA001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50" y="3792220"/>
            <a:ext cx="4545330" cy="3409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3" name="Изображение 12" descr="IMG-20200227-WA0017"/>
          <p:cNvPicPr>
            <a:picLocks noChangeAspect="true"/>
          </p:cNvPicPr>
          <p:nvPr/>
        </p:nvPicPr>
        <p:blipFill>
          <a:blip r:embed="rId5"/>
          <a:srcRect l="-141"/>
          <a:stretch>
            <a:fillRect/>
          </a:stretch>
        </p:blipFill>
        <p:spPr>
          <a:xfrm>
            <a:off x="597535" y="1282700"/>
            <a:ext cx="4072255" cy="3126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sp>
        <p:nvSpPr>
          <p:cNvPr id="3" name="Текстовое поле 2"/>
          <p:cNvSpPr txBox="true"/>
          <p:nvPr/>
        </p:nvSpPr>
        <p:spPr>
          <a:xfrm>
            <a:off x="982345" y="203835"/>
            <a:ext cx="8428990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indent="0">
              <a:buFont typeface="Arial" panose="020B0604020202020204" pitchFamily="34" charset="0"/>
              <a:buNone/>
            </a:pPr>
            <a:r>
              <a:rPr lang="ru-RU" alt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false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Веселые </a:t>
            </a:r>
            <a:r>
              <a:rPr lang="ru-RU" altLang="ru-RU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false"/>
                </a:gra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старты (семейные)</a:t>
            </a:r>
            <a:endParaRPr lang="ru-RU" altLang="ru-RU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false"/>
              </a:gra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Изображение 10" descr="IMG-20200215-WA000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1114425"/>
            <a:ext cx="4277360" cy="319786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Изображение 4" descr="IMG-20200215-WA000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35" y="4185285"/>
            <a:ext cx="3935730" cy="294259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2" name="Изображение 11" descr="IMG-20200215-WA00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390" y="1114425"/>
            <a:ext cx="4606925" cy="3444875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6" name="Текстовое поле 5"/>
          <p:cNvSpPr txBox="true"/>
          <p:nvPr/>
        </p:nvSpPr>
        <p:spPr>
          <a:xfrm>
            <a:off x="168910" y="4693920"/>
            <a:ext cx="3536315" cy="23069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9998D"/>
            </a:solidFill>
          </a:ln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счастье жить на свете,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я в мире не одна.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душа теплом согрета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спиной стоит семья.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способны мы не сразу -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 нужно много лет: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дается лишь однажды -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Дороже...ближе..лучше нет!</a:t>
            </a:r>
            <a:endParaRPr lang="ru-RU" altLang="en-US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165100"/>
            <a:ext cx="8301990" cy="7030720"/>
          </a:xfrm>
          <a:prstGeom prst="rect">
            <a:avLst/>
          </a:prstGeom>
        </p:spPr>
      </p:pic>
      <p:sp>
        <p:nvSpPr>
          <p:cNvPr id="3" name="Текстовое поле 2"/>
          <p:cNvSpPr txBox="true"/>
          <p:nvPr/>
        </p:nvSpPr>
        <p:spPr>
          <a:xfrm>
            <a:off x="563245" y="224790"/>
            <a:ext cx="8950960" cy="119888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Педагогический совет </a:t>
            </a:r>
            <a:endParaRPr lang="ru-RU" alt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alt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«Использование инновационных технологий в художественно –</a:t>
            </a:r>
            <a:endParaRPr lang="ru-RU" alt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altLang="ru-RU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эстетической образовательной деятельности»</a:t>
            </a:r>
            <a:endParaRPr lang="ru-RU" alt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Изображение 4" descr="IMG-20200404-WA000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" y="1632585"/>
            <a:ext cx="4431665" cy="332359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Изображение 5" descr="IMG-20200404-WA000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055" y="3000375"/>
            <a:ext cx="4488815" cy="336613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Изображение 6" descr="IMG-20200404-WA000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240" y="1790065"/>
            <a:ext cx="4011295" cy="300863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Изображение 7" descr="IMG-20200404-WA0003"/>
          <p:cNvPicPr>
            <a:picLocks noChangeAspect="true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65925" y="3582670"/>
            <a:ext cx="3299460" cy="364363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9" name="Текстовое поле 8"/>
          <p:cNvSpPr txBox="true"/>
          <p:nvPr/>
        </p:nvSpPr>
        <p:spPr>
          <a:xfrm>
            <a:off x="91440" y="4919345"/>
            <a:ext cx="2919095" cy="23069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это призвание, </a:t>
            </a:r>
            <a:endParaRPr lang="ru-RU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души,</a:t>
            </a:r>
            <a:endParaRPr lang="ru-RU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ведет корабль знаний,</a:t>
            </a:r>
            <a:endParaRPr lang="ru-RU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котором малыши.</a:t>
            </a:r>
            <a:endParaRPr lang="ru-RU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Они – юные матросы,</a:t>
            </a:r>
            <a:endParaRPr lang="ru-RU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Поднимают жизни флаг,</a:t>
            </a:r>
            <a:endParaRPr lang="ru-RU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Задавая лишь вопросы</a:t>
            </a:r>
            <a:endParaRPr lang="ru-RU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Что? Где? И как?</a:t>
            </a:r>
            <a:endParaRPr lang="ru-RU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sp>
        <p:nvSpPr>
          <p:cNvPr id="5" name="Текстовое поле 4"/>
          <p:cNvSpPr txBox="true"/>
          <p:nvPr/>
        </p:nvSpPr>
        <p:spPr>
          <a:xfrm>
            <a:off x="2475865" y="244475"/>
            <a:ext cx="53079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ru-RU" altLang="ru-RU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false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Мюзикл «Муха - Цокотуха»</a:t>
            </a:r>
            <a:endParaRPr lang="ru-RU" altLang="ru-RU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false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Изображение 5" descr="фотосессия 09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" y="988060"/>
            <a:ext cx="5661660" cy="377444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Изображение 6" descr="фотосессия 09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005" y="3454400"/>
            <a:ext cx="5353685" cy="356933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Изображение 7" descr="coin_h_alex2_1864_dene_66_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095" y="988060"/>
            <a:ext cx="2751455" cy="2751455"/>
          </a:xfrm>
          <a:prstGeom prst="rect">
            <a:avLst/>
          </a:prstGeom>
        </p:spPr>
      </p:pic>
      <p:pic>
        <p:nvPicPr>
          <p:cNvPr id="9" name="Изображение 8" descr="750_original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5" y="3320415"/>
            <a:ext cx="3103245" cy="38373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pic>
        <p:nvPicPr>
          <p:cNvPr id="3" name="Изображение 2" descr="фотосессия 09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060" y="3361055"/>
            <a:ext cx="5391785" cy="359473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Изображение 4" descr="фотосессия 09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" y="359410"/>
            <a:ext cx="5045075" cy="336359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Изображение 5" descr="фотосессия 10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125" y="201930"/>
            <a:ext cx="4559935" cy="30403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Изображение 6" descr="фотосессия 10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80" y="3994150"/>
            <a:ext cx="4327525" cy="288544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Изображение 7" descr="96509107fca3ec5f3311e601b44e20eb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85" y="3242310"/>
            <a:ext cx="2139950" cy="1207135"/>
          </a:xfrm>
          <a:prstGeom prst="rect">
            <a:avLst/>
          </a:prstGeom>
        </p:spPr>
      </p:pic>
      <p:pic>
        <p:nvPicPr>
          <p:cNvPr id="9" name="Изображение 8" descr="59de6a3eb228f15f0ccf050a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000" y="2567305"/>
            <a:ext cx="2143125" cy="2557145"/>
          </a:xfrm>
          <a:prstGeom prst="rect">
            <a:avLst/>
          </a:prstGeom>
        </p:spPr>
      </p:pic>
      <p:pic>
        <p:nvPicPr>
          <p:cNvPr id="10" name="Изображение 9" descr="e593d2c4ff344d4c834ddd9dd3a8921b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8252460" y="5812790"/>
            <a:ext cx="1810385" cy="1633220"/>
          </a:xfrm>
          <a:prstGeom prst="rect">
            <a:avLst/>
          </a:prstGeom>
        </p:spPr>
      </p:pic>
      <p:pic>
        <p:nvPicPr>
          <p:cNvPr id="11" name="Изображение 10" descr="124983385_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0060" y="233426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sp>
        <p:nvSpPr>
          <p:cNvPr id="5" name="Текстовое поле 4"/>
          <p:cNvSpPr txBox="true"/>
          <p:nvPr/>
        </p:nvSpPr>
        <p:spPr>
          <a:xfrm>
            <a:off x="2475865" y="244475"/>
            <a:ext cx="51790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ru-RU" altLang="ru-RU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false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Инсталяции к дню Победы</a:t>
            </a:r>
            <a:endParaRPr lang="ru-RU" altLang="ru-RU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false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Изображение 2" descr="фотосессия 00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" y="1018540"/>
            <a:ext cx="6523990" cy="434911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Изображение 9" descr="фотосессия 007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300000">
            <a:off x="4749165" y="4175125"/>
            <a:ext cx="5281295" cy="279844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1" name="Изображение 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30" y="5476875"/>
            <a:ext cx="3400425" cy="1721485"/>
          </a:xfrm>
          <a:prstGeom prst="rect">
            <a:avLst/>
          </a:prstGeom>
        </p:spPr>
      </p:pic>
      <p:sp>
        <p:nvSpPr>
          <p:cNvPr id="12" name="Текстовое поле 11"/>
          <p:cNvSpPr txBox="true"/>
          <p:nvPr/>
        </p:nvSpPr>
        <p:spPr>
          <a:xfrm>
            <a:off x="6933565" y="1113790"/>
            <a:ext cx="3074670" cy="26765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r>
              <a:rPr lang="ru-RU" alt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ветеранах...</a:t>
            </a:r>
            <a:endParaRPr lang="ru-RU" altLang="en-US" sz="24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на минуту</a:t>
            </a:r>
            <a:endParaRPr lang="ru-RU" altLang="en-US" sz="24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Умолкнут все речи…</a:t>
            </a:r>
            <a:endParaRPr lang="ru-RU" altLang="en-US" sz="24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память о них</a:t>
            </a:r>
            <a:endParaRPr lang="ru-RU" altLang="en-US" sz="24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Зажигаются свечи.</a:t>
            </a:r>
            <a:endParaRPr lang="ru-RU" altLang="en-US" sz="24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sp>
        <p:nvSpPr>
          <p:cNvPr id="5" name="Текстовое поле 4"/>
          <p:cNvSpPr txBox="true"/>
          <p:nvPr/>
        </p:nvSpPr>
        <p:spPr>
          <a:xfrm>
            <a:off x="2475865" y="244475"/>
            <a:ext cx="51790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ru-RU" altLang="ru-RU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false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Инсталяции к дню Победы</a:t>
            </a:r>
            <a:endParaRPr lang="ru-RU" altLang="ru-RU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false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Изображение 7" descr="фотосессия 01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5" y="1068070"/>
            <a:ext cx="6808470" cy="453898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7" name="Изображение 6" descr="фотосессия 00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890" y="4116705"/>
            <a:ext cx="4516755" cy="301117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9" name="Изображение 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660" y="754380"/>
            <a:ext cx="2829560" cy="327660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50" y="5607050"/>
            <a:ext cx="5009515" cy="15741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" y="353060"/>
            <a:ext cx="10144760" cy="6978650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sp>
        <p:nvSpPr>
          <p:cNvPr id="3" name="Текстовое поле 2"/>
          <p:cNvSpPr txBox="true"/>
          <p:nvPr/>
        </p:nvSpPr>
        <p:spPr>
          <a:xfrm>
            <a:off x="2155190" y="353060"/>
            <a:ext cx="550418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Из нашей газеты вы узнаете </a:t>
            </a:r>
            <a:endParaRPr lang="ru-RU" sz="3200" kern="10" dirty="0">
              <a:ln w="9525">
                <a:solidFill>
                  <a:srgbClr val="000000"/>
                </a:solidFill>
                <a:round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 проходили:</a:t>
            </a:r>
            <a:endParaRPr lang="ru-RU" sz="2800" kern="10" dirty="0">
              <a:ln w="9525">
                <a:solidFill>
                  <a:srgbClr val="000000"/>
                </a:solidFill>
                <a:round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true"/>
          <p:nvPr/>
        </p:nvSpPr>
        <p:spPr>
          <a:xfrm>
            <a:off x="148590" y="1454150"/>
            <a:ext cx="10083800" cy="5877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lang="ru-RU" altLang="ru-RU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Праздники,   посвященные  23 февраля и 8 марта</a:t>
            </a:r>
            <a:r>
              <a:rPr lang="ru-RU" altLang="ru-RU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ru-RU" sz="32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false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 инструкторов по плаванью</a:t>
            </a:r>
            <a:endParaRPr lang="ru-RU" altLang="ru-RU" sz="3200" b="1" dirty="0" err="1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false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Народный </a:t>
            </a:r>
            <a:r>
              <a:rPr lang="ru-RU" altLang="ru-RU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праздник «Масленица» </a:t>
            </a:r>
            <a:endParaRPr lang="ru-RU" altLang="ru-RU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false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Веселые </a:t>
            </a:r>
            <a:r>
              <a:rPr lang="ru-RU" altLang="ru-RU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старты</a:t>
            </a:r>
            <a:endParaRPr lang="ru-RU" altLang="ru-RU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false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Педагогический совет </a:t>
            </a:r>
            <a:r>
              <a:rPr lang="ru-RU" alt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«Использование инновационных технологий в художественно – эстетической образовательной деятельности»</a:t>
            </a:r>
            <a:r>
              <a:rPr lang="ru-RU" altLang="ru-RU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ru-RU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false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Мюзикл «Муха - Цокотуха»</a:t>
            </a:r>
            <a:endParaRPr lang="ru-RU" altLang="ru-RU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false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false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Мероприятия посвещенные празднованию Великой Победы</a:t>
            </a:r>
            <a:endParaRPr lang="ru-RU" altLang="ru-RU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false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b="1" dirty="0">
                <a:solidFill>
                  <a:srgbClr val="25447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Праздник </a:t>
            </a:r>
            <a:r>
              <a:rPr lang="ru-RU" altLang="ru-RU" sz="3200" b="1" dirty="0">
                <a:solidFill>
                  <a:srgbClr val="254473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“Международный день защиты детей -1 июня”</a:t>
            </a:r>
            <a:endParaRPr lang="ru-RU" altLang="ru-RU" sz="3200" b="1" dirty="0">
              <a:solidFill>
                <a:srgbClr val="254473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sp>
        <p:nvSpPr>
          <p:cNvPr id="5" name="Текстовое поле 4"/>
          <p:cNvSpPr txBox="true"/>
          <p:nvPr/>
        </p:nvSpPr>
        <p:spPr>
          <a:xfrm>
            <a:off x="1684020" y="206375"/>
            <a:ext cx="68916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srgbClr val="FF6C0D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Международный день защиты детей</a:t>
            </a:r>
            <a:endParaRPr lang="ru-RU" altLang="ru-RU" sz="3200" b="1" dirty="0">
              <a:solidFill>
                <a:srgbClr val="FF6C0D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Изображение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4234180"/>
            <a:ext cx="4133215" cy="2809875"/>
          </a:xfrm>
          <a:prstGeom prst="rect">
            <a:avLst/>
          </a:prstGeom>
        </p:spPr>
      </p:pic>
      <p:pic>
        <p:nvPicPr>
          <p:cNvPr id="7" name="Изображение 6" descr="фотосессия 03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480" y="3428365"/>
            <a:ext cx="5247640" cy="3498215"/>
          </a:xfrm>
          <a:prstGeom prst="rect">
            <a:avLst/>
          </a:prstGeom>
          <a:ln w="57150">
            <a:solidFill>
              <a:srgbClr val="FF6C0D"/>
            </a:solidFill>
          </a:ln>
        </p:spPr>
      </p:pic>
      <p:pic>
        <p:nvPicPr>
          <p:cNvPr id="3" name="Изображение 2" descr="фотосессия 02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" y="974090"/>
            <a:ext cx="5003165" cy="3335655"/>
          </a:xfrm>
          <a:prstGeom prst="rect">
            <a:avLst/>
          </a:prstGeom>
          <a:ln w="57150">
            <a:solidFill>
              <a:srgbClr val="FF6C0D"/>
            </a:solidFill>
          </a:ln>
        </p:spPr>
      </p:pic>
      <p:pic>
        <p:nvPicPr>
          <p:cNvPr id="10" name="Изображение 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686435"/>
            <a:ext cx="2979420" cy="2898140"/>
          </a:xfrm>
          <a:prstGeom prst="ellipse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sp>
        <p:nvSpPr>
          <p:cNvPr id="5" name="Текстовое поле 4"/>
          <p:cNvSpPr txBox="true"/>
          <p:nvPr/>
        </p:nvSpPr>
        <p:spPr>
          <a:xfrm>
            <a:off x="1821815" y="97155"/>
            <a:ext cx="6891655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srgbClr val="FF6C0D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Международный день защиты детей</a:t>
            </a:r>
            <a:endParaRPr lang="ru-RU" altLang="ru-RU" sz="3200" b="1" dirty="0">
              <a:solidFill>
                <a:srgbClr val="FF6C0D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ru-RU" altLang="ru-RU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false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Изображение 5" descr="фотосессия 06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440" y="1017905"/>
            <a:ext cx="4945380" cy="3296920"/>
          </a:xfrm>
          <a:prstGeom prst="rect">
            <a:avLst/>
          </a:prstGeom>
          <a:ln w="57150">
            <a:solidFill>
              <a:srgbClr val="FF6C0D"/>
            </a:solidFill>
          </a:ln>
        </p:spPr>
      </p:pic>
      <p:pic>
        <p:nvPicPr>
          <p:cNvPr id="9" name="Изображение 8" descr="фотосессия 078"/>
          <p:cNvPicPr>
            <a:picLocks noChangeAspect="true"/>
          </p:cNvPicPr>
          <p:nvPr/>
        </p:nvPicPr>
        <p:blipFill>
          <a:blip r:embed="rId4"/>
          <a:srcRect r="-325" b="-285"/>
          <a:stretch>
            <a:fillRect/>
          </a:stretch>
        </p:blipFill>
        <p:spPr>
          <a:xfrm>
            <a:off x="518160" y="775335"/>
            <a:ext cx="4430395" cy="3362960"/>
          </a:xfrm>
          <a:prstGeom prst="rect">
            <a:avLst/>
          </a:prstGeom>
          <a:ln w="57150">
            <a:solidFill>
              <a:srgbClr val="FF6C0D"/>
            </a:solidFill>
          </a:ln>
        </p:spPr>
      </p:pic>
      <p:pic>
        <p:nvPicPr>
          <p:cNvPr id="3" name="Изображение 2" descr="фотосессия 05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45" y="3654425"/>
            <a:ext cx="5101590" cy="3401060"/>
          </a:xfrm>
          <a:prstGeom prst="rect">
            <a:avLst/>
          </a:prstGeom>
          <a:ln w="57150">
            <a:solidFill>
              <a:srgbClr val="FF6C0D"/>
            </a:solidFill>
          </a:ln>
        </p:spPr>
      </p:pic>
      <p:pic>
        <p:nvPicPr>
          <p:cNvPr id="10" name="Изображение 9" descr="фотосессия 08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035" y="4050030"/>
            <a:ext cx="4616450" cy="3077845"/>
          </a:xfrm>
          <a:prstGeom prst="rect">
            <a:avLst/>
          </a:prstGeom>
          <a:ln w="57150">
            <a:solidFill>
              <a:srgbClr val="FF6C0D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5" y="97155"/>
            <a:ext cx="8301990" cy="703072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20580000">
            <a:off x="3969385" y="758190"/>
            <a:ext cx="5225415" cy="4709160"/>
          </a:xfrm>
          <a:prstGeom prst="rect">
            <a:avLst/>
          </a:prstGeom>
        </p:spPr>
      </p:pic>
      <p:sp>
        <p:nvSpPr>
          <p:cNvPr id="5" name="Текстовое поле 4"/>
          <p:cNvSpPr txBox="true"/>
          <p:nvPr/>
        </p:nvSpPr>
        <p:spPr>
          <a:xfrm>
            <a:off x="642303" y="446405"/>
            <a:ext cx="556006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ru-RU" sz="3600" b="1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До  следующих встреч…</a:t>
            </a:r>
            <a:endParaRPr lang="ru-RU" altLang="en-US" sz="3600"/>
          </a:p>
        </p:txBody>
      </p:sp>
      <p:sp>
        <p:nvSpPr>
          <p:cNvPr id="6" name="Текстовое поле 5"/>
          <p:cNvSpPr txBox="true"/>
          <p:nvPr/>
        </p:nvSpPr>
        <p:spPr>
          <a:xfrm>
            <a:off x="642620" y="6482715"/>
            <a:ext cx="6365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HelveticaNeueCyr" panose="02000503040000020004" charset="0"/>
                <a:sym typeface="+mn-ea"/>
              </a:rPr>
              <a:t>Составители: педагог- психолог  Семенюк С.П., </a:t>
            </a:r>
            <a:endParaRPr lang="ru-RU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HelveticaNeueCyr" panose="02000503040000020004" charset="0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HelveticaNeueCyr" panose="02000503040000020004" charset="0"/>
                <a:sym typeface="+mn-ea"/>
              </a:rPr>
              <a:t> старший воспитатель Лахтина О.В.,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5" y="97155"/>
            <a:ext cx="8301990" cy="7030720"/>
          </a:xfrm>
          <a:prstGeom prst="rect">
            <a:avLst/>
          </a:prstGeom>
        </p:spPr>
      </p:pic>
      <p:pic>
        <p:nvPicPr>
          <p:cNvPr id="3" name="Изображение 2" descr="фотосессия 04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" y="416560"/>
            <a:ext cx="4799965" cy="32004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Изображение 4" descr="фотосессия 06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5" y="3992880"/>
            <a:ext cx="4702175" cy="3134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Изображение 5" descr="фотосессия 05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005" y="416560"/>
            <a:ext cx="4800600" cy="32004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Изображение 6" descr="фотосессия 1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830" y="3992880"/>
            <a:ext cx="4701540" cy="3134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Изображение 7" descr="act23_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585" y="2952750"/>
            <a:ext cx="3275330" cy="1456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40" y="39370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107315"/>
            <a:ext cx="8301990" cy="7030720"/>
          </a:xfrm>
          <a:prstGeom prst="rect">
            <a:avLst/>
          </a:prstGeom>
        </p:spPr>
      </p:pic>
      <p:sp>
        <p:nvSpPr>
          <p:cNvPr id="9" name="Текстовое поле 8"/>
          <p:cNvSpPr txBox="true"/>
          <p:nvPr/>
        </p:nvSpPr>
        <p:spPr>
          <a:xfrm>
            <a:off x="3973195" y="1110615"/>
            <a:ext cx="2597150" cy="57543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он в футбол играть,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книжку мне читать,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суп мне разогреть,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мультик посмотреть,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поиграть он в шашки,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вымыть даже чашки,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рисовать машинки,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собирать картинки,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прокатить меня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быстрого коня.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рыбу он ловить,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Кран на кухне починить.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всегда герой —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ПАПА мой!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О. Чусовитина</a:t>
            </a:r>
            <a:endParaRPr lang="ru-RU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фотосессия 112"/>
          <p:cNvPicPr>
            <a:picLocks noChangeAspect="true"/>
          </p:cNvPicPr>
          <p:nvPr/>
        </p:nvPicPr>
        <p:blipFill>
          <a:blip r:embed="rId3"/>
          <a:srcRect t="-1742"/>
          <a:stretch>
            <a:fillRect/>
          </a:stretch>
        </p:blipFill>
        <p:spPr>
          <a:xfrm>
            <a:off x="6899275" y="2525395"/>
            <a:ext cx="3092450" cy="39223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Изображение 4" descr="фотосессия 221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140" y="1028700"/>
            <a:ext cx="3539490" cy="38989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Изображение 6" descr="fotoramka-k-23-fevralya-podarochnaya-zvezdy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705" y="153670"/>
            <a:ext cx="2755265" cy="2181225"/>
          </a:xfrm>
          <a:prstGeom prst="rect">
            <a:avLst/>
          </a:prstGeom>
        </p:spPr>
      </p:pic>
      <p:pic>
        <p:nvPicPr>
          <p:cNvPr id="11" name="Изображение 10" descr="b6fc2d77cbcc88d631827141fd2af34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5900000">
            <a:off x="-43815" y="4566285"/>
            <a:ext cx="3041015" cy="2317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pic>
        <p:nvPicPr>
          <p:cNvPr id="3" name="Изображение 2" descr="фотосессия 10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" y="434340"/>
            <a:ext cx="4556125" cy="30372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Изображение 4" descr="фотосессия 13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5" y="3862705"/>
            <a:ext cx="4670425" cy="3113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Изображение 6" descr="фотосессия 17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130" y="454025"/>
            <a:ext cx="4526915" cy="30175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Изображение 8" descr="фотосессия 154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90830" y="3937000"/>
            <a:ext cx="4656455" cy="31045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Изображение 7" descr="58aec5b84c89f15a6ab457fa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3788410" y="2665095"/>
            <a:ext cx="2868930" cy="20497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pic>
        <p:nvPicPr>
          <p:cNvPr id="3" name="Изображение 2" descr="фотосессия 01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3883660"/>
            <a:ext cx="4860290" cy="324040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Изображение 4" descr="фотосессия 01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" y="548005"/>
            <a:ext cx="4570730" cy="304736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Изображение 5" descr="фотосессия 01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25" y="4017010"/>
            <a:ext cx="4654550" cy="310388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" name="Изображение 6" descr="фотосессия 04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225" y="589915"/>
            <a:ext cx="4589145" cy="305943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" name="Изображение 9" descr="unnamed (4)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515" y="2398395"/>
            <a:ext cx="431927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pic>
        <p:nvPicPr>
          <p:cNvPr id="3" name="Изображение 2" descr="фотосессия 05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" y="3848735"/>
            <a:ext cx="4732655" cy="315531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Изображение 5" descr="фотосессия 07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155" y="3849370"/>
            <a:ext cx="4729480" cy="315404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" name="Изображение 6" descr="фотосессия 09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30" y="378460"/>
            <a:ext cx="4700270" cy="313372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8" name="Изображение 7" descr="фотосессия 09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635" y="378460"/>
            <a:ext cx="4699000" cy="313372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2" name="Изображение 11" descr="d8246efdac07a6da99258d07534917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810" y="1931670"/>
            <a:ext cx="2124075" cy="2903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pic>
        <p:nvPicPr>
          <p:cNvPr id="7" name="Изображение 6" descr="фотосессия 12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" y="241935"/>
            <a:ext cx="5048885" cy="336613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Текстовое поле 5"/>
          <p:cNvSpPr txBox="true"/>
          <p:nvPr/>
        </p:nvSpPr>
        <p:spPr>
          <a:xfrm>
            <a:off x="2174240" y="2991485"/>
            <a:ext cx="3173730" cy="424624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false"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Маму любят все на свете, 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Мама первый друг.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мам не только дети,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все вокруг.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Если что-нибудь случится,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вдруг беда,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Мамочка придет на помощь,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Выручит всегда.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Мама много сил, здоровья 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Отдает всем нам.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правда, нет на свете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наших мам.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7" descr="фотосессия 0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195" y="991870"/>
            <a:ext cx="4399915" cy="293370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Изображение 8" descr="фотосессия 0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510" y="4142740"/>
            <a:ext cx="4478020" cy="298513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" name="Изображение 9" descr="2-27567_file-png-8-clipart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-62865" y="4681855"/>
            <a:ext cx="2296795" cy="22726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29845"/>
            <a:ext cx="10050780" cy="7301865"/>
          </a:xfrm>
          <a:prstGeom prst="rect">
            <a:avLst/>
          </a:prstGeom>
        </p:spPr>
      </p:pic>
      <p:pic>
        <p:nvPicPr>
          <p:cNvPr id="4" name="Изображение 3" descr="b439c84325d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" y="97155"/>
            <a:ext cx="8301990" cy="7030720"/>
          </a:xfrm>
          <a:prstGeom prst="rect">
            <a:avLst/>
          </a:prstGeom>
        </p:spPr>
      </p:pic>
      <p:pic>
        <p:nvPicPr>
          <p:cNvPr id="3" name="Изображение 2" descr="фотосессия 15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" y="443865"/>
            <a:ext cx="4679950" cy="3120390"/>
          </a:xfrm>
          <a:prstGeom prst="rect">
            <a:avLst/>
          </a:prstGeom>
          <a:ln w="38100">
            <a:solidFill>
              <a:srgbClr val="39998D"/>
            </a:solidFill>
          </a:ln>
        </p:spPr>
      </p:pic>
      <p:pic>
        <p:nvPicPr>
          <p:cNvPr id="5" name="Изображение 4" descr="фотосессия 15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005" y="4034155"/>
            <a:ext cx="4639945" cy="3093720"/>
          </a:xfrm>
          <a:prstGeom prst="rect">
            <a:avLst/>
          </a:prstGeom>
          <a:ln w="38100">
            <a:solidFill>
              <a:srgbClr val="39998D"/>
            </a:solidFill>
          </a:ln>
        </p:spPr>
      </p:pic>
      <p:pic>
        <p:nvPicPr>
          <p:cNvPr id="6" name="Изображение 5" descr="фотосессия 20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" y="3980815"/>
            <a:ext cx="4719955" cy="3147060"/>
          </a:xfrm>
          <a:prstGeom prst="rect">
            <a:avLst/>
          </a:prstGeom>
          <a:ln w="38100">
            <a:solidFill>
              <a:srgbClr val="39998D"/>
            </a:solidFill>
          </a:ln>
        </p:spPr>
      </p:pic>
      <p:pic>
        <p:nvPicPr>
          <p:cNvPr id="7" name="Изображение 6" descr="фотосессия 16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440" y="443865"/>
            <a:ext cx="4791075" cy="3194050"/>
          </a:xfrm>
          <a:prstGeom prst="rect">
            <a:avLst/>
          </a:prstGeom>
          <a:ln w="38100">
            <a:solidFill>
              <a:srgbClr val="39998D"/>
            </a:solidFill>
          </a:ln>
        </p:spPr>
      </p:pic>
      <p:sp>
        <p:nvSpPr>
          <p:cNvPr id="9" name="Текстовое поле 8"/>
          <p:cNvSpPr txBox="true"/>
          <p:nvPr/>
        </p:nvSpPr>
        <p:spPr>
          <a:xfrm>
            <a:off x="2966085" y="3357880"/>
            <a:ext cx="4558030" cy="829945"/>
          </a:xfrm>
          <a:prstGeom prst="rect">
            <a:avLst/>
          </a:prstGeom>
          <a:solidFill>
            <a:srgbClr val="39998D"/>
          </a:solidFill>
        </p:spPr>
        <p:txBody>
          <a:bodyPr wrap="square" rtlCol="0">
            <a:spAutoFit/>
          </a:bodyPr>
          <a:p>
            <a:pPr algn="ctr"/>
            <a:r>
              <a:rPr lang="ru-RU" altLang="en-US" sz="2400" b="1" i="1">
                <a:ln w="10160">
                  <a:solidFill>
                    <a:srgbClr val="39998D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МО</a:t>
            </a:r>
            <a:endParaRPr lang="ru-RU" altLang="en-US" sz="2400" b="1" i="1">
              <a:ln w="10160">
                <a:solidFill>
                  <a:srgbClr val="39998D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  <a:p>
            <a:pPr algn="ctr"/>
            <a:r>
              <a:rPr lang="ru-RU" altLang="en-US" sz="2400" b="1" i="1">
                <a:ln w="10160">
                  <a:solidFill>
                    <a:srgbClr val="39998D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 Инструкторов по плаванию</a:t>
            </a:r>
            <a:endParaRPr lang="ru-RU" altLang="en-US" sz="2400" b="1" i="1">
              <a:ln w="10160">
                <a:solidFill>
                  <a:srgbClr val="39998D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pic>
        <p:nvPicPr>
          <p:cNvPr id="11" name="Изображение 10" descr="137190295_126370971_0_12e322_2b19811d_orig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690" y="-69850"/>
            <a:ext cx="2444750" cy="2623185"/>
          </a:xfrm>
          <a:prstGeom prst="rect">
            <a:avLst/>
          </a:prstGeom>
        </p:spPr>
      </p:pic>
      <p:pic>
        <p:nvPicPr>
          <p:cNvPr id="12" name="Изображение 11" descr="102784546_large__obitatli_morea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4239895" y="5523230"/>
            <a:ext cx="2010410" cy="201041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2458</Words>
  <Application>WPS Presentation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Adventure</vt:lpstr>
      <vt:lpstr>HelveticaNeueCyr</vt:lpstr>
      <vt:lpstr>Calibri</vt:lpstr>
      <vt:lpstr>微软雅黑</vt:lpstr>
      <vt:lpstr>Arial Unicode MS</vt:lpstr>
      <vt:lpstr>Calibri Light</vt:lpstr>
      <vt:lpstr>Droid Sans Fallback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vadim</cp:lastModifiedBy>
  <cp:revision>12</cp:revision>
  <dcterms:created xsi:type="dcterms:W3CDTF">2020-08-13T14:30:23Z</dcterms:created>
  <dcterms:modified xsi:type="dcterms:W3CDTF">2020-08-13T14:30:23Z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