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9" r:id="rId8"/>
    <p:sldId id="277" r:id="rId9"/>
    <p:sldId id="262" r:id="rId10"/>
    <p:sldId id="307" r:id="rId11"/>
    <p:sldId id="264" r:id="rId12"/>
    <p:sldId id="287" r:id="rId13"/>
    <p:sldId id="286" r:id="rId14"/>
    <p:sldId id="297" r:id="rId15"/>
    <p:sldId id="285" r:id="rId16"/>
    <p:sldId id="267" r:id="rId17"/>
    <p:sldId id="265" r:id="rId18"/>
    <p:sldId id="266" r:id="rId19"/>
    <p:sldId id="268" r:id="rId20"/>
    <p:sldId id="295" r:id="rId21"/>
    <p:sldId id="278" r:id="rId22"/>
    <p:sldId id="306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false">
          <a:gsLst>
            <a:gs pos="7000">
              <a:schemeClr val="bg1"/>
            </a:gs>
            <a:gs pos="30000">
              <a:srgbClr val="FFFF00"/>
            </a:gs>
            <a:gs pos="71000">
              <a:schemeClr val="bg1"/>
            </a:gs>
            <a:gs pos="88000">
              <a:srgbClr val="ECEA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9.pn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false">
          <a:gsLst>
            <a:gs pos="7000">
              <a:schemeClr val="bg1"/>
            </a:gs>
            <a:gs pos="30000">
              <a:srgbClr val="FFFF00"/>
            </a:gs>
            <a:gs pos="71000">
              <a:schemeClr val="bg1"/>
            </a:gs>
            <a:gs pos="88000">
              <a:srgbClr val="ECEA00">
                <a:lumMod val="96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>
            <a:clrChange>
              <a:clrFrom>
                <a:srgbClr val="7E1F01">
                  <a:alpha val="100000"/>
                </a:srgbClr>
              </a:clrFrom>
              <a:clrTo>
                <a:srgbClr val="7E1F0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400000">
            <a:off x="2019935" y="180340"/>
            <a:ext cx="5104130" cy="67551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0653" y="4896485"/>
            <a:ext cx="4869180" cy="521970"/>
          </a:xfrm>
          <a:prstGeom prst="rect">
            <a:avLst/>
          </a:prstGeom>
          <a:noFill/>
          <a:ln>
            <a:noFill/>
          </a:ln>
          <a:effectLst>
            <a:glow rad="10541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ЭТА РЫЖАЯ КОШКА - ОСЕНЬ...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овое поле 3"/>
          <p:cNvSpPr txBox="true"/>
          <p:nvPr/>
        </p:nvSpPr>
        <p:spPr>
          <a:xfrm>
            <a:off x="6478905" y="28321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Электронная</a:t>
            </a:r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газета № 48</a:t>
            </a:r>
            <a:endParaRPr lang="ru-RU" altLang="en-US"/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54610" y="469011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b="1"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Заходите</a:t>
            </a:r>
            <a:endParaRPr lang="ru-RU" altLang="en-US" b="1"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b="1"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к нам на «Огонёк»</a:t>
            </a:r>
            <a:endParaRPr lang="ru-RU" altLang="en-US"/>
          </a:p>
        </p:txBody>
      </p:sp>
      <p:grpSp>
        <p:nvGrpSpPr>
          <p:cNvPr id="17" name="Group 5"/>
          <p:cNvGrpSpPr/>
          <p:nvPr/>
        </p:nvGrpSpPr>
        <p:grpSpPr bwMode="auto">
          <a:xfrm>
            <a:off x="418465" y="5424805"/>
            <a:ext cx="1812925" cy="1335405"/>
            <a:chOff x="441" y="184"/>
            <a:chExt cx="3939" cy="2871"/>
          </a:xfrm>
        </p:grpSpPr>
        <p:sp>
          <p:nvSpPr>
            <p:cNvPr id="18" name="Freeform 6"/>
            <p:cNvSpPr>
              <a:spLocks noEditPoints="true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true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7"/>
            <p:cNvSpPr>
              <a:spLocks noEditPoints="true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true"/>
            </a:gradFill>
            <a:ln w="0">
              <a:solidFill>
                <a:srgbClr val="FF00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8"/>
            <p:cNvSpPr>
              <a:spLocks noEditPoints="true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10"/>
            <p:cNvSpPr>
              <a:spLocks noEditPoints="true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12"/>
            <p:cNvSpPr>
              <a:spLocks noEditPoints="true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3175">
              <a:solidFill>
                <a:srgbClr val="FF66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6" name="Текстовое поле 5"/>
          <p:cNvSpPr txBox="true"/>
          <p:nvPr/>
        </p:nvSpPr>
        <p:spPr>
          <a:xfrm>
            <a:off x="311150" y="173990"/>
            <a:ext cx="25514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ru-RU" b="1" dirty="0" smtClean="0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Дата выпуска: 09.12.20</a:t>
            </a:r>
            <a:endParaRPr lang="ru-RU" altLang="en-US"/>
          </a:p>
        </p:txBody>
      </p:sp>
      <p:sp>
        <p:nvSpPr>
          <p:cNvPr id="7" name="Текстовое поле 6"/>
          <p:cNvSpPr txBox="true"/>
          <p:nvPr/>
        </p:nvSpPr>
        <p:spPr>
          <a:xfrm>
            <a:off x="6948805" y="620268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58185dd28bf471581f2e7e8d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4020820"/>
            <a:ext cx="2272030" cy="2849880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443865" y="288925"/>
            <a:ext cx="62477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spcBef>
                <a:spcPct val="0"/>
              </a:spcBef>
              <a:buFont typeface="+mj-lt"/>
              <a:buNone/>
            </a:pPr>
            <a:r>
              <a:rPr lang="ru-RU" alt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sym typeface="+mn-ea"/>
              </a:rPr>
              <a:t>Выставки творческих работ </a:t>
            </a:r>
            <a:endParaRPr lang="ru-RU" altLang="ru-RU" sz="36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sym typeface="+mn-ea"/>
            </a:endParaRPr>
          </a:p>
        </p:txBody>
      </p:sp>
      <p:pic>
        <p:nvPicPr>
          <p:cNvPr id="3" name="Изображение 2" descr="vlcsnap-2020-12-04-20h52m46s396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2110" y="934085"/>
            <a:ext cx="3080385" cy="305435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Изображение 5" descr="vlcsnap-2020-12-04-20h54m06s08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4161155"/>
            <a:ext cx="4566920" cy="256921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Изображение 10" descr="vlcsnap-2020-12-04-20h54m39s541"/>
          <p:cNvPicPr>
            <a:picLocks noChangeAspect="true"/>
          </p:cNvPicPr>
          <p:nvPr/>
        </p:nvPicPr>
        <p:blipFill>
          <a:blip r:embed="rId4"/>
          <a:srcRect l="-2823"/>
          <a:stretch>
            <a:fillRect/>
          </a:stretch>
        </p:blipFill>
        <p:spPr>
          <a:xfrm>
            <a:off x="3725545" y="1035050"/>
            <a:ext cx="5156835" cy="26377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Изображение 9" descr="vlcsnap-2020-12-04-20h53m11s739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73275" y="3115310"/>
            <a:ext cx="2988310" cy="26111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38083" y="6146800"/>
            <a:ext cx="350647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Осенние искусство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Изображение 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535" y="785495"/>
            <a:ext cx="2129790" cy="214249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-62230"/>
            <a:ext cx="2129790" cy="2142490"/>
          </a:xfrm>
          <a:prstGeom prst="rect">
            <a:avLst/>
          </a:prstGeom>
        </p:spPr>
      </p:pic>
      <p:sp>
        <p:nvSpPr>
          <p:cNvPr id="9" name="Текстовое поле 8"/>
          <p:cNvSpPr txBox="true"/>
          <p:nvPr/>
        </p:nvSpPr>
        <p:spPr>
          <a:xfrm>
            <a:off x="339725" y="636206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Текстовое поле 7"/>
          <p:cNvSpPr txBox="true"/>
          <p:nvPr/>
        </p:nvSpPr>
        <p:spPr>
          <a:xfrm>
            <a:off x="5847080" y="681355"/>
            <a:ext cx="2733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Моя мама - просто прелесть!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Она мамочка моя!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А красавица какая!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Рукодельница большая.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Пирожки печёт румяные,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Ароматные и славные.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Всё, что может она сделать,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Очень сложно перечесть.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172085" y="1033145"/>
            <a:ext cx="6386195" cy="47904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Изображение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500000">
            <a:off x="108585" y="66675"/>
            <a:ext cx="1739265" cy="2251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40000">
            <a:off x="4008755" y="5107940"/>
            <a:ext cx="341820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Наши мамы 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рукодельницы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Изображение 3" descr="jengibre-gato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655" y="4360545"/>
            <a:ext cx="1740535" cy="233934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7279640" y="11239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IMG_20201202_145620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365" y="532130"/>
            <a:ext cx="2943225" cy="39249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Изображение 6" descr="IMG_20201202_14561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520065"/>
            <a:ext cx="2952115" cy="3937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Текстовое поле 8"/>
          <p:cNvSpPr txBox="true"/>
          <p:nvPr/>
        </p:nvSpPr>
        <p:spPr>
          <a:xfrm>
            <a:off x="3429635" y="591820"/>
            <a:ext cx="26657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Моя мама - просто прелесть!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Она мамочка моя!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Мне подружка, и товарищ,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 советчица она.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12" name="Текстовое поле 11"/>
          <p:cNvSpPr txBox="true"/>
          <p:nvPr/>
        </p:nvSpPr>
        <p:spPr>
          <a:xfrm>
            <a:off x="3319780" y="2545080"/>
            <a:ext cx="34499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Очень маму я люблю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забочусь, как могу.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Я на кухне помогаю,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Иногда даже стираю.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Пылесосить не люблю,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Но приходится - терплю.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 мамой езжу отдыхать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на море загорать.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4" name="Изображение 3" descr="58185dd28bf471581f2e7e8d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4020820"/>
            <a:ext cx="2272030" cy="2849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43960" y="5431155"/>
            <a:ext cx="3903345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Творческий проект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«Мамины помощники»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Текстовое поле 1"/>
          <p:cNvSpPr txBox="true"/>
          <p:nvPr/>
        </p:nvSpPr>
        <p:spPr>
          <a:xfrm>
            <a:off x="7041515" y="631571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974a9ca466cedb00cd4ea0708cf1fc2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3783330"/>
            <a:ext cx="1911350" cy="3034030"/>
          </a:xfrm>
          <a:prstGeom prst="rect">
            <a:avLst/>
          </a:prstGeom>
        </p:spPr>
      </p:pic>
      <p:pic>
        <p:nvPicPr>
          <p:cNvPr id="9" name="Изображение 8" descr="IMG_20201118_07511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0" y="4229735"/>
            <a:ext cx="3329305" cy="24974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Изображение 1" descr="IMG_20201118_07510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220980"/>
            <a:ext cx="3169920" cy="4227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Изображение 4" descr="IMG_20201118_07505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" y="1270"/>
            <a:ext cx="4318635" cy="32391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56310" y="3215005"/>
            <a:ext cx="45053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Прое</a:t>
            </a:r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кт  посвещенный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«Дню народного единства»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true"/>
          <p:nvPr/>
        </p:nvSpPr>
        <p:spPr>
          <a:xfrm>
            <a:off x="7158990" y="626237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 descr="IMG_20201202_14563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327025"/>
            <a:ext cx="3270885" cy="436181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Изображение 9" descr="IMG_20201202_14562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880745"/>
            <a:ext cx="3993515" cy="532511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21218" y="4902200"/>
            <a:ext cx="59982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Моя мама - просто прелесть!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Очень я ее люблю!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2778" y="254635"/>
            <a:ext cx="6435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Мамин портрет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Изображение 1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945" y="2530475"/>
            <a:ext cx="2584450" cy="2584450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6332855" y="631507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4" name="Изображение 3" descr="7249224572ecd7e42d55936b1c3bf7ff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true">
            <a:off x="218440" y="4361815"/>
            <a:ext cx="1903730" cy="20205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gratis-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12065"/>
            <a:ext cx="2812415" cy="1701800"/>
          </a:xfrm>
          <a:prstGeom prst="rect">
            <a:avLst/>
          </a:prstGeom>
        </p:spPr>
      </p:pic>
      <p:pic>
        <p:nvPicPr>
          <p:cNvPr id="2" name="Изображение 1" descr="IMG_20201202_14571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30" y="192405"/>
            <a:ext cx="3218180" cy="42919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7840" y="1873885"/>
            <a:ext cx="4078605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Великому баснописцу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Ивану Андреевичу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Крылову 250-лет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Изображение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400685" y="3825240"/>
            <a:ext cx="3117850" cy="24015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Изображение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220" y="3462655"/>
            <a:ext cx="2131695" cy="32759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Изображение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875" y="4305300"/>
            <a:ext cx="2274570" cy="24472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Изображение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925" y="81915"/>
            <a:ext cx="2378075" cy="156273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Текстовое поле 2"/>
          <p:cNvSpPr txBox="true"/>
          <p:nvPr/>
        </p:nvSpPr>
        <p:spPr>
          <a:xfrm>
            <a:off x="1814195" y="637032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058285" y="4149725"/>
            <a:ext cx="2129790" cy="2142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8665" y="4466590"/>
            <a:ext cx="210375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Осенние 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праздники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Текстовое поле 8"/>
          <p:cNvSpPr txBox="true"/>
          <p:nvPr/>
        </p:nvSpPr>
        <p:spPr>
          <a:xfrm>
            <a:off x="6979285" y="644906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10" name="Изображение 9" descr="IMG-20201104-WA003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349885"/>
            <a:ext cx="2733675" cy="36455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Изображение 10" descr="IMG-20201104-WA004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25" y="1863090"/>
            <a:ext cx="2819400" cy="37598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Изображение 12" descr="IMG-20201104-WA004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25" y="430530"/>
            <a:ext cx="2513965" cy="33528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6" name="Изображение 1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19620000">
            <a:off x="5525135" y="610235"/>
            <a:ext cx="2129790" cy="2142490"/>
          </a:xfrm>
          <a:prstGeom prst="rect">
            <a:avLst/>
          </a:prstGeom>
        </p:spPr>
      </p:pic>
      <p:pic>
        <p:nvPicPr>
          <p:cNvPr id="3" name="Изображение 2" descr="974a9ca466cedb00cd4ea0708cf1fc2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" y="3783330"/>
            <a:ext cx="1911350" cy="3034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IMG-20201125-WA0004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0340" y="3023235"/>
            <a:ext cx="2876550" cy="366331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Изображение 3" descr="IMG-20201125-WA0005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3450" y="286385"/>
            <a:ext cx="2832735" cy="30314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Изображение 7" descr="IMG-20201125-WA0007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5485" y="2879090"/>
            <a:ext cx="3634105" cy="38601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Изображение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286385"/>
            <a:ext cx="2660650" cy="354901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45485" y="387350"/>
            <a:ext cx="2167255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Учебная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пожарная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эвокуация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Изображение 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360" y="3317875"/>
            <a:ext cx="2212975" cy="2948305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7296785" y="637095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G_266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010535" y="3528060"/>
            <a:ext cx="4749165" cy="316611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Изображение 2" descr="IMG_266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" y="252730"/>
            <a:ext cx="4471670" cy="29813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Изображение 5" descr="IMG_266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010" y="734695"/>
            <a:ext cx="4529455" cy="30194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Текстовое поле 4"/>
          <p:cNvSpPr txBox="true"/>
          <p:nvPr/>
        </p:nvSpPr>
        <p:spPr>
          <a:xfrm>
            <a:off x="67310" y="3441700"/>
            <a:ext cx="307086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Практические семинары:</a:t>
            </a:r>
            <a:endParaRPr lang="ru-RU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Программа </a:t>
            </a:r>
            <a:r>
              <a:rPr lang="en-US" altLang="ru-RU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Microsoft Word</a:t>
            </a: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0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Возможности программы </a:t>
            </a:r>
            <a:r>
              <a:rPr lang="en-US" altLang="ru-RU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Power Poirt</a:t>
            </a: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ru-RU" altLang="en-US" sz="20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Как сделать видеоролик в программе </a:t>
            </a:r>
            <a:r>
              <a:rPr lang="en-US" altLang="ru-RU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Movie Maker</a:t>
            </a:r>
            <a:endParaRPr lang="en-US" altLang="ru-RU" sz="20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jengibre-gato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55" y="4390390"/>
            <a:ext cx="1714500" cy="2303780"/>
          </a:xfrm>
          <a:prstGeom prst="rect">
            <a:avLst/>
          </a:prstGeom>
        </p:spPr>
      </p:pic>
      <p:sp>
        <p:nvSpPr>
          <p:cNvPr id="7" name="Текстовое поле 6"/>
          <p:cNvSpPr txBox="true"/>
          <p:nvPr/>
        </p:nvSpPr>
        <p:spPr>
          <a:xfrm>
            <a:off x="5539105" y="632587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974a9ca466cedb00cd4ea0708cf1fc2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3783330"/>
            <a:ext cx="1911350" cy="30340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3608" y="4466590"/>
            <a:ext cx="429387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Консультации 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«Работа с детьми ОВЗ»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Изображение 9" descr="IMG_20201112_13540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375920"/>
            <a:ext cx="4032885" cy="30251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Изображение 10" descr="IMG_20201112_135347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7795" y="252730"/>
            <a:ext cx="3409950" cy="32715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Изображение 11" descr="IMG_20201112_13532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943225"/>
            <a:ext cx="2725420" cy="36347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" name="Текстовое поле 1"/>
          <p:cNvSpPr txBox="true"/>
          <p:nvPr/>
        </p:nvSpPr>
        <p:spPr>
          <a:xfrm>
            <a:off x="3634105" y="634174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58185dd28bf471581f2e7e8d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080" y="4241800"/>
            <a:ext cx="2102485" cy="2637790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365125" y="207010"/>
            <a:ext cx="82727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37A29"/>
                </a:solidFill>
                <a:latin typeface="Arial" panose="020B0604020202020204"/>
                <a:cs typeface="Arial" panose="020B0604020202020204"/>
                <a:sym typeface="+mn-ea"/>
              </a:rPr>
              <a:t>Из нашей газеты вы узнаете </a:t>
            </a:r>
            <a:endParaRPr lang="ru-RU" sz="3200" kern="10" dirty="0">
              <a:ln w="9525">
                <a:solidFill>
                  <a:srgbClr val="000000"/>
                </a:solidFill>
                <a:round/>
              </a:ln>
              <a:solidFill>
                <a:srgbClr val="F37A29"/>
              </a:solidFill>
              <a:latin typeface="Arial" panose="020B0604020202020204"/>
              <a:cs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37A29"/>
                </a:solidFill>
                <a:latin typeface="Arial" panose="020B0604020202020204"/>
                <a:cs typeface="Arial" panose="020B0604020202020204"/>
                <a:sym typeface="+mn-ea"/>
              </a:rPr>
              <a:t>как проходили:</a:t>
            </a:r>
            <a:endParaRPr lang="ru-RU" altLang="en-US" sz="3200"/>
          </a:p>
        </p:txBody>
      </p:sp>
      <p:sp>
        <p:nvSpPr>
          <p:cNvPr id="3" name="Текстовое поле 2"/>
          <p:cNvSpPr txBox="true"/>
          <p:nvPr/>
        </p:nvSpPr>
        <p:spPr>
          <a:xfrm>
            <a:off x="1790065" y="1463675"/>
            <a:ext cx="70605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Как проходили: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</a:pP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Праздник, посвящённый дню знаний «1 сентября!»</a:t>
            </a:r>
            <a:r>
              <a:rPr lang="en-US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</a:t>
            </a: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и дню города 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Туристические походы в лес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Экскурсии по городу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Выставки творческих работ 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Осенние праздники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 «День народного единства»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Городская благотворительная акция  «Всем миром»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Праздники «День мамы»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Консультации и мастер- классы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Учебная эвакуация</a:t>
            </a:r>
            <a:endParaRPr lang="ru-RU" alt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vlcsnap-2020-12-04-22h00m50s618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4325" y="4250690"/>
            <a:ext cx="4318000" cy="23761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Изображение 2" descr="vlcsnap-2020-12-04-22h00m43s313"/>
          <p:cNvPicPr>
            <a:picLocks noChangeAspect="true"/>
          </p:cNvPicPr>
          <p:nvPr/>
        </p:nvPicPr>
        <p:blipFill>
          <a:blip r:embed="rId2"/>
          <a:srcRect l="-261"/>
          <a:stretch>
            <a:fillRect/>
          </a:stretch>
        </p:blipFill>
        <p:spPr>
          <a:xfrm>
            <a:off x="4977130" y="4525645"/>
            <a:ext cx="3804920" cy="210121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Изображение 6" descr="vlcsnap-2020-12-04-21h58m02s496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225" y="132715"/>
            <a:ext cx="4946650" cy="255651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Изображение 7" descr="vlcsnap-2020-12-04-21h57m11s732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245" y="1196340"/>
            <a:ext cx="4283710" cy="23488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Изображение 3" descr="gratis-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" y="8890"/>
            <a:ext cx="2812415" cy="170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7985" y="2823210"/>
            <a:ext cx="488950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Видео -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поздравления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для МАМ!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Изображение 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985" y="2008505"/>
            <a:ext cx="2871470" cy="3000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8163" y="3482340"/>
            <a:ext cx="320040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День мамы!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Текстовое поле 9"/>
          <p:cNvSpPr txBox="true"/>
          <p:nvPr/>
        </p:nvSpPr>
        <p:spPr>
          <a:xfrm>
            <a:off x="6572250" y="641286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6375" y="3486150"/>
            <a:ext cx="4696460" cy="304228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2"/>
          <a:srcRect l="-720"/>
          <a:stretch>
            <a:fillRect/>
          </a:stretch>
        </p:blipFill>
        <p:spPr>
          <a:xfrm>
            <a:off x="3898900" y="182880"/>
            <a:ext cx="5013960" cy="343598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Текстовое поле 4"/>
          <p:cNvSpPr txBox="true"/>
          <p:nvPr/>
        </p:nvSpPr>
        <p:spPr>
          <a:xfrm>
            <a:off x="5082540" y="3867150"/>
            <a:ext cx="376618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Благодарим всех кто помог больным детям. Денежные средства, собранные в ходе акции, будут переданы (адресно) на лечение и реабилитацию 22 детям города Бердска. </a:t>
            </a:r>
            <a:r>
              <a:rPr lang="ru-RU" alt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8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 descr="54ac766b3ac06cd54a32dc1f4e718d6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" y="716915"/>
            <a:ext cx="2981325" cy="2695575"/>
          </a:xfrm>
          <a:prstGeom prst="rect">
            <a:avLst/>
          </a:prstGeom>
        </p:spPr>
      </p:pic>
      <p:sp>
        <p:nvSpPr>
          <p:cNvPr id="6" name="Текстовое поле 5"/>
          <p:cNvSpPr txBox="true"/>
          <p:nvPr/>
        </p:nvSpPr>
        <p:spPr>
          <a:xfrm>
            <a:off x="123190" y="182880"/>
            <a:ext cx="38995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Благотворительная акция </a:t>
            </a:r>
            <a:endParaRPr lang="ru-RU" altLang="en-US" sz="2400"/>
          </a:p>
        </p:txBody>
      </p:sp>
      <p:sp>
        <p:nvSpPr>
          <p:cNvPr id="8" name="Текстовое поле 7"/>
          <p:cNvSpPr txBox="true"/>
          <p:nvPr/>
        </p:nvSpPr>
        <p:spPr>
          <a:xfrm>
            <a:off x="7158990" y="626237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20700000">
            <a:off x="3134360" y="2264410"/>
            <a:ext cx="5516880" cy="367855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86865" y="1059815"/>
            <a:ext cx="59696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 следующих встреч...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true"/>
          <p:nvPr/>
        </p:nvSpPr>
        <p:spPr>
          <a:xfrm>
            <a:off x="496570" y="5542915"/>
            <a:ext cx="2869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HelveticaNeueCyr" panose="02000503040000020004" charset="0"/>
                <a:sym typeface="+mn-ea"/>
              </a:rPr>
              <a:t>Составитель: педагог- психолог  Семенюк С.П.</a:t>
            </a:r>
            <a:endParaRPr lang="ru-RU" altLang="en-US"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HelveticaNeueCyr" panose="02000503040000020004" charset="0"/>
              <a:sym typeface="+mn-ea"/>
            </a:endParaRPr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7209155" y="628015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974a9ca466cedb00cd4ea0708cf1fc2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3783330"/>
            <a:ext cx="1911350" cy="3034030"/>
          </a:xfrm>
          <a:prstGeom prst="rect">
            <a:avLst/>
          </a:prstGeom>
        </p:spPr>
      </p:pic>
      <p:pic>
        <p:nvPicPr>
          <p:cNvPr id="2" name="Изображение 1" descr="20200901_09564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" y="339090"/>
            <a:ext cx="3873500" cy="29057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Изображение 3" descr="20200901_09475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35" y="339725"/>
            <a:ext cx="3942715" cy="29571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Изображение 8" descr="20200901_1001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35" y="3692525"/>
            <a:ext cx="4050030" cy="30384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Текстовое поле 9"/>
          <p:cNvSpPr txBox="true"/>
          <p:nvPr/>
        </p:nvSpPr>
        <p:spPr>
          <a:xfrm>
            <a:off x="17145" y="3244850"/>
            <a:ext cx="91103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Праздник, посвящённый дню знаний «1 сентября!»</a:t>
            </a:r>
            <a:r>
              <a:rPr lang="en-US" altLang="ru-RU" sz="2400" b="1" i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и дню города </a:t>
            </a:r>
            <a:endParaRPr lang="ru-RU" altLang="ru-RU" sz="2400" b="1" i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" name="Текстовое поле 10"/>
          <p:cNvSpPr txBox="true"/>
          <p:nvPr/>
        </p:nvSpPr>
        <p:spPr>
          <a:xfrm>
            <a:off x="6738620" y="4441825"/>
            <a:ext cx="21062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«Ох и Ах идут в школу».</a:t>
            </a:r>
            <a:endParaRPr lang="ru-RU" altLang="en-US" sz="28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6946900" y="621792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7249224572ecd7e42d55936b1c3bf7f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944360" y="4665980"/>
            <a:ext cx="1981200" cy="2020570"/>
          </a:xfrm>
          <a:prstGeom prst="rect">
            <a:avLst/>
          </a:prstGeom>
        </p:spPr>
      </p:pic>
      <p:pic>
        <p:nvPicPr>
          <p:cNvPr id="8" name="Изображение 7" descr="20200901_10063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819785"/>
            <a:ext cx="6508115" cy="48825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Текстовое поле 2"/>
          <p:cNvSpPr txBox="true"/>
          <p:nvPr/>
        </p:nvSpPr>
        <p:spPr>
          <a:xfrm>
            <a:off x="7174230" y="447675"/>
            <a:ext cx="18275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Чему первым делом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Научится кошка?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— Хватать!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Чему первым делом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Научится птица?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— Летать!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Чему первым делом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Научится школьник?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— Читать!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true"/>
          <p:nvPr/>
        </p:nvSpPr>
        <p:spPr>
          <a:xfrm>
            <a:off x="3253740" y="610298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gratis-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12065"/>
            <a:ext cx="2812415" cy="1701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5708" y="121920"/>
            <a:ext cx="64731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Туристические походы</a:t>
            </a:r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Изображение 2" descr="vlcsnap-2020-12-04-19h57m44s407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870" y="3574415"/>
            <a:ext cx="2318385" cy="30727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Изображение 4" descr="vlcsnap-2020-12-04-19h58m22s273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04060" y="1186815"/>
            <a:ext cx="1812925" cy="32219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Изображение 5" descr="vlcsnap-2020-12-04-19h59m08s92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0" y="3982720"/>
            <a:ext cx="4736465" cy="26644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Изображение 6" descr="vlcsnap-2020-12-04-19h59m58s55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1186815"/>
            <a:ext cx="4613910" cy="25958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Изображение 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00" y="4812665"/>
            <a:ext cx="2223770" cy="1967230"/>
          </a:xfrm>
          <a:prstGeom prst="rect">
            <a:avLst/>
          </a:prstGeom>
        </p:spPr>
      </p:pic>
      <p:sp>
        <p:nvSpPr>
          <p:cNvPr id="9" name="Текстовое поле 8"/>
          <p:cNvSpPr txBox="true"/>
          <p:nvPr/>
        </p:nvSpPr>
        <p:spPr>
          <a:xfrm>
            <a:off x="7085330" y="12192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vlcsnap-2020-12-04-20h01m08s041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3865" y="247015"/>
            <a:ext cx="1976120" cy="3507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Изображение 2" descr="vlcsnap-2020-12-04-20h01m29s458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0135" y="3246755"/>
            <a:ext cx="4070350" cy="352488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Изображение 3" descr="vlcsnap-2020-12-04-20h01m44s88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3961765"/>
            <a:ext cx="4820920" cy="271208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Изображение 4" descr="vlcsnap-2020-12-04-20h01m57s27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10" y="193675"/>
            <a:ext cx="5133975" cy="28879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39385" y="5597525"/>
            <a:ext cx="310197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Эк</a:t>
            </a:r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скурсии по родному городу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Изображение 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0" y="1733550"/>
            <a:ext cx="1905000" cy="1905000"/>
          </a:xfrm>
          <a:prstGeom prst="rect">
            <a:avLst/>
          </a:prstGeom>
        </p:spPr>
      </p:pic>
      <p:sp>
        <p:nvSpPr>
          <p:cNvPr id="8" name="Текстовое поле 7"/>
          <p:cNvSpPr txBox="true"/>
          <p:nvPr/>
        </p:nvSpPr>
        <p:spPr>
          <a:xfrm>
            <a:off x="28575" y="640334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255" y="247015"/>
            <a:ext cx="4290695" cy="3248025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08" y="2965113"/>
            <a:ext cx="2822705" cy="3763607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880" y="3495040"/>
            <a:ext cx="4311015" cy="3233420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true"/>
          <p:nvPr/>
        </p:nvSpPr>
        <p:spPr>
          <a:xfrm>
            <a:off x="4552950" y="379095"/>
            <a:ext cx="4477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Бердск, Бердск, Бердск!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Волн обских слышен ласковый плеск.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Бердск, Бердск, Бердск!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 окнах новых домов солнца всплеск.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Бердск, Бердск, Бердск!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 высоком Обском берегу.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Ты всегда молодой, милый город, родной,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Без тебя я прожить не смогу.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true"/>
          <p:nvPr/>
        </p:nvSpPr>
        <p:spPr>
          <a:xfrm>
            <a:off x="112395" y="6297930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jengibre-gato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4208145"/>
            <a:ext cx="1714500" cy="2303780"/>
          </a:xfrm>
          <a:prstGeom prst="rect">
            <a:avLst/>
          </a:prstGeom>
        </p:spPr>
      </p:pic>
      <p:pic>
        <p:nvPicPr>
          <p:cNvPr id="7" name="Рисунок 6" descr="DSC_0803.JPG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60315" y="3682365"/>
            <a:ext cx="3922395" cy="29305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" name="Рисунок 6" descr="DSC_0784.JPG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099" y="158254"/>
            <a:ext cx="3277817" cy="325591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148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9055" y="145415"/>
            <a:ext cx="2437765" cy="3251200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1575" y="158115"/>
            <a:ext cx="2427605" cy="3237865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7563" y="4208145"/>
            <a:ext cx="2720340" cy="18148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Экскурсии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 детскую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школу искусств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«Берегиня»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2943860" y="6315075"/>
            <a:ext cx="1733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G-20201208-WA0001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2600" y="392430"/>
            <a:ext cx="8317230" cy="430911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Изображение 2" descr="974a9ca466cedb00cd4ea0708cf1fc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3783330"/>
            <a:ext cx="1911350" cy="3034030"/>
          </a:xfrm>
          <a:prstGeom prst="rect">
            <a:avLst/>
          </a:prstGeom>
        </p:spPr>
      </p:pic>
      <p:sp>
        <p:nvSpPr>
          <p:cNvPr id="4" name="Текстовое поле 3"/>
          <p:cNvSpPr txBox="true"/>
          <p:nvPr/>
        </p:nvSpPr>
        <p:spPr>
          <a:xfrm>
            <a:off x="2608898" y="5032375"/>
            <a:ext cx="43319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Настенная живопись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8898" y="5857875"/>
            <a:ext cx="45745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Дом культуры «Родина»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2508</Words>
  <Application>WPS Presentation</Application>
  <PresentationFormat>Широкоэкранный</PresentationFormat>
  <Paragraphs>182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Arial</vt:lpstr>
      <vt:lpstr>HelveticaNeueCyr</vt:lpstr>
      <vt:lpstr>Calibri</vt:lpstr>
      <vt:lpstr>微软雅黑</vt:lpstr>
      <vt:lpstr>Arial Unicode MS</vt:lpstr>
      <vt:lpstr>Calibri Light</vt:lpstr>
      <vt:lpstr>Droid Sans Fallback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11</cp:revision>
  <dcterms:created xsi:type="dcterms:W3CDTF">2020-12-09T14:36:37Z</dcterms:created>
  <dcterms:modified xsi:type="dcterms:W3CDTF">2020-12-09T14:36:37Z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