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3"/>
    <p:sldId id="258" r:id="rId4"/>
    <p:sldId id="262" r:id="rId5"/>
    <p:sldId id="261" r:id="rId6"/>
    <p:sldId id="265" r:id="rId7"/>
    <p:sldId id="271" r:id="rId8"/>
    <p:sldId id="299" r:id="rId9"/>
    <p:sldId id="268" r:id="rId10"/>
    <p:sldId id="266" r:id="rId11"/>
    <p:sldId id="270" r:id="rId12"/>
    <p:sldId id="259" r:id="rId13"/>
    <p:sldId id="300" r:id="rId14"/>
    <p:sldId id="269" r:id="rId15"/>
    <p:sldId id="275" r:id="rId16"/>
    <p:sldId id="276" r:id="rId17"/>
    <p:sldId id="285" r:id="rId19"/>
    <p:sldId id="278" r:id="rId20"/>
    <p:sldId id="279" r:id="rId21"/>
    <p:sldId id="281" r:id="rId22"/>
    <p:sldId id="280" r:id="rId23"/>
    <p:sldId id="298" r:id="rId24"/>
    <p:sldId id="297" r:id="rId25"/>
    <p:sldId id="302" r:id="rId26"/>
    <p:sldId id="303" r:id="rId27"/>
    <p:sldId id="283" r:id="rId28"/>
    <p:sldId id="284" r:id="rId29"/>
    <p:sldId id="282" r:id="rId30"/>
    <p:sldId id="296" r:id="rId31"/>
    <p:sldId id="294" r:id="rId32"/>
    <p:sldId id="277" r:id="rId33"/>
    <p:sldId id="304" r:id="rId34"/>
    <p:sldId id="29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0074"/>
    <a:srgbClr val="4F0FBD"/>
    <a:srgbClr val="FF8810"/>
    <a:srgbClr val="E41908"/>
    <a:srgbClr val="840C18"/>
    <a:srgbClr val="4DD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true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true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true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true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true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true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true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true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true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true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true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true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true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true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true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true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true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true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true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true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true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true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0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" y="627380"/>
            <a:ext cx="9020810" cy="57518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520000">
            <a:off x="1801178" y="740410"/>
            <a:ext cx="5010150" cy="25533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bat-Bold" charset="0"/>
                <a:cs typeface="Arbat-Bold" charset="0"/>
              </a:rPr>
              <a:t>ВСЕМ ВЕСНЫ</a:t>
            </a:r>
            <a:endParaRPr lang="ru-RU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bat-Bold" charset="0"/>
              <a:cs typeface="Arbat-Bold" charset="0"/>
            </a:endParaRPr>
          </a:p>
          <a:p>
            <a:pPr algn="ctr"/>
            <a:r>
              <a:rPr lang="ru-RU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bat-Bold" charset="0"/>
                <a:cs typeface="Arbat-Bold" charset="0"/>
              </a:rPr>
              <a:t>----------------</a:t>
            </a:r>
            <a:endParaRPr lang="ru-RU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bat-Bold" charset="0"/>
              <a:cs typeface="Arbat-Bold" charset="0"/>
            </a:endParaRPr>
          </a:p>
          <a:p>
            <a:pPr algn="ctr"/>
            <a:r>
              <a:rPr lang="ru-RU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bat-Bold" charset="0"/>
                <a:cs typeface="Arbat-Bold" charset="0"/>
              </a:rPr>
              <a:t>Пусть распускаются </a:t>
            </a:r>
            <a:endParaRPr lang="ru-RU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bat-Bold" charset="0"/>
              <a:cs typeface="Arbat-Bold" charset="0"/>
            </a:endParaRPr>
          </a:p>
          <a:p>
            <a:pPr algn="ctr"/>
            <a:r>
              <a:rPr lang="ru-RU" alt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bat-Bold" charset="0"/>
                <a:cs typeface="Arbat-Bold" charset="0"/>
              </a:rPr>
              <a:t>цветы в душе каждого</a:t>
            </a:r>
            <a:endParaRPr lang="ru-RU" altLang="en-US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bat-Bold" charset="0"/>
              <a:cs typeface="Arbat-Bold" charset="0"/>
            </a:endParaRPr>
          </a:p>
        </p:txBody>
      </p:sp>
      <p:sp>
        <p:nvSpPr>
          <p:cNvPr id="4" name="Текстовое поле 3"/>
          <p:cNvSpPr txBox="true"/>
          <p:nvPr/>
        </p:nvSpPr>
        <p:spPr>
          <a:xfrm>
            <a:off x="474345" y="238760"/>
            <a:ext cx="3796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 i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МБДОУ ЦРР № 28 «Огонек»</a:t>
            </a:r>
            <a:endParaRPr lang="ru-RU" altLang="en-US" b="1" i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</p:txBody>
      </p:sp>
      <p:sp>
        <p:nvSpPr>
          <p:cNvPr id="5" name="Текстовое поле 4"/>
          <p:cNvSpPr txBox="true"/>
          <p:nvPr/>
        </p:nvSpPr>
        <p:spPr>
          <a:xfrm>
            <a:off x="2546985" y="6315710"/>
            <a:ext cx="28994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false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Э</a:t>
            </a:r>
            <a:r>
              <a:rPr lang="ru-RU" altLang="en-US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false"/>
                </a:gra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лектронная  газета № 51</a:t>
            </a:r>
            <a:endParaRPr lang="ru-RU" altLang="en-US"/>
          </a:p>
        </p:txBody>
      </p:sp>
      <p:grpSp>
        <p:nvGrpSpPr>
          <p:cNvPr id="4101" name="Group 5"/>
          <p:cNvGrpSpPr/>
          <p:nvPr/>
        </p:nvGrpSpPr>
        <p:grpSpPr>
          <a:xfrm>
            <a:off x="6690995" y="4934585"/>
            <a:ext cx="2167890" cy="1749425"/>
            <a:chOff x="441" y="184"/>
            <a:chExt cx="3939" cy="2871"/>
          </a:xfrm>
        </p:grpSpPr>
        <p:sp>
          <p:nvSpPr>
            <p:cNvPr id="4102" name="Freeform 6"/>
            <p:cNvSpPr>
              <a:spLocks noEditPoints="true"/>
            </p:cNvSpPr>
            <p:nvPr/>
          </p:nvSpPr>
          <p:spPr>
            <a:xfrm rot="-53881">
              <a:off x="1341" y="544"/>
              <a:ext cx="1866" cy="2090"/>
            </a:xfrm>
            <a:custGeom>
              <a:avLst/>
              <a:gdLst/>
              <a:ahLst/>
              <a:cxnLst>
                <a:cxn ang="0">
                  <a:pos x="1963" y="0"/>
                </a:cxn>
                <a:cxn ang="0">
                  <a:pos x="2487" y="35"/>
                </a:cxn>
                <a:cxn ang="0">
                  <a:pos x="2916" y="119"/>
                </a:cxn>
                <a:cxn ang="0">
                  <a:pos x="3281" y="235"/>
                </a:cxn>
                <a:cxn ang="0">
                  <a:pos x="3542" y="437"/>
                </a:cxn>
                <a:cxn ang="0">
                  <a:pos x="3738" y="675"/>
                </a:cxn>
                <a:cxn ang="0">
                  <a:pos x="3846" y="977"/>
                </a:cxn>
                <a:cxn ang="0">
                  <a:pos x="3890" y="1350"/>
                </a:cxn>
                <a:cxn ang="0">
                  <a:pos x="3825" y="1890"/>
                </a:cxn>
                <a:cxn ang="0">
                  <a:pos x="3694" y="2394"/>
                </a:cxn>
                <a:cxn ang="0">
                  <a:pos x="3433" y="2833"/>
                </a:cxn>
                <a:cxn ang="0">
                  <a:pos x="3221" y="3101"/>
                </a:cxn>
                <a:cxn ang="0">
                  <a:pos x="2960" y="3303"/>
                </a:cxn>
                <a:cxn ang="0">
                  <a:pos x="2656" y="3455"/>
                </a:cxn>
                <a:cxn ang="0">
                  <a:pos x="2335" y="3556"/>
                </a:cxn>
                <a:cxn ang="0">
                  <a:pos x="1963" y="3571"/>
                </a:cxn>
                <a:cxn ang="0">
                  <a:pos x="1513" y="3539"/>
                </a:cxn>
                <a:cxn ang="0">
                  <a:pos x="1098" y="3387"/>
                </a:cxn>
                <a:cxn ang="0">
                  <a:pos x="756" y="3151"/>
                </a:cxn>
                <a:cxn ang="0">
                  <a:pos x="452" y="2833"/>
                </a:cxn>
                <a:cxn ang="0">
                  <a:pos x="195" y="2394"/>
                </a:cxn>
                <a:cxn ang="0">
                  <a:pos x="43" y="1890"/>
                </a:cxn>
                <a:cxn ang="0">
                  <a:pos x="0" y="1350"/>
                </a:cxn>
                <a:cxn ang="0">
                  <a:pos x="43" y="996"/>
                </a:cxn>
                <a:cxn ang="0">
                  <a:pos x="152" y="675"/>
                </a:cxn>
                <a:cxn ang="0">
                  <a:pos x="344" y="437"/>
                </a:cxn>
                <a:cxn ang="0">
                  <a:pos x="625" y="254"/>
                </a:cxn>
                <a:cxn ang="0">
                  <a:pos x="994" y="119"/>
                </a:cxn>
                <a:cxn ang="0">
                  <a:pos x="1446" y="35"/>
                </a:cxn>
                <a:cxn ang="0">
                  <a:pos x="1963" y="0"/>
                </a:cxn>
                <a:cxn ang="0">
                  <a:pos x="1098" y="1669"/>
                </a:cxn>
                <a:cxn ang="0">
                  <a:pos x="1098" y="1702"/>
                </a:cxn>
                <a:cxn ang="0">
                  <a:pos x="1121" y="1989"/>
                </a:cxn>
                <a:cxn ang="0">
                  <a:pos x="1209" y="2257"/>
                </a:cxn>
                <a:cxn ang="0">
                  <a:pos x="1361" y="2493"/>
                </a:cxn>
                <a:cxn ang="0">
                  <a:pos x="1555" y="2664"/>
                </a:cxn>
                <a:cxn ang="0">
                  <a:pos x="1751" y="2780"/>
                </a:cxn>
                <a:cxn ang="0">
                  <a:pos x="1963" y="2814"/>
                </a:cxn>
                <a:cxn ang="0">
                  <a:pos x="2182" y="2780"/>
                </a:cxn>
                <a:cxn ang="0">
                  <a:pos x="2355" y="2664"/>
                </a:cxn>
                <a:cxn ang="0">
                  <a:pos x="2524" y="2493"/>
                </a:cxn>
                <a:cxn ang="0">
                  <a:pos x="2656" y="2274"/>
                </a:cxn>
                <a:cxn ang="0">
                  <a:pos x="2743" y="2006"/>
                </a:cxn>
                <a:cxn ang="0">
                  <a:pos x="2764" y="1702"/>
                </a:cxn>
                <a:cxn ang="0">
                  <a:pos x="2764" y="1669"/>
                </a:cxn>
                <a:cxn ang="0">
                  <a:pos x="2720" y="1367"/>
                </a:cxn>
                <a:cxn ang="0">
                  <a:pos x="2612" y="1095"/>
                </a:cxn>
                <a:cxn ang="0">
                  <a:pos x="2443" y="910"/>
                </a:cxn>
                <a:cxn ang="0">
                  <a:pos x="2203" y="808"/>
                </a:cxn>
                <a:cxn ang="0">
                  <a:pos x="1922" y="758"/>
                </a:cxn>
                <a:cxn ang="0">
                  <a:pos x="1665" y="808"/>
                </a:cxn>
                <a:cxn ang="0">
                  <a:pos x="1446" y="910"/>
                </a:cxn>
                <a:cxn ang="0">
                  <a:pos x="1273" y="1095"/>
                </a:cxn>
                <a:cxn ang="0">
                  <a:pos x="1142" y="1367"/>
                </a:cxn>
                <a:cxn ang="0">
                  <a:pos x="1098" y="1669"/>
                </a:cxn>
              </a:cxnLst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false">
              <a:gsLst>
                <a:gs pos="0">
                  <a:srgbClr val="FBEAC7">
                    <a:alpha val="100000"/>
                  </a:srgbClr>
                </a:gs>
                <a:gs pos="17999">
                  <a:srgbClr val="FEE7F2">
                    <a:alpha val="100000"/>
                  </a:srgbClr>
                </a:gs>
                <a:gs pos="36000">
                  <a:srgbClr val="FAC77D">
                    <a:alpha val="100000"/>
                  </a:srgbClr>
                </a:gs>
                <a:gs pos="61000">
                  <a:srgbClr val="FBA97D">
                    <a:alpha val="100000"/>
                  </a:srgbClr>
                </a:gs>
                <a:gs pos="82001">
                  <a:srgbClr val="FBD49C">
                    <a:alpha val="100000"/>
                  </a:srgbClr>
                </a:gs>
                <a:gs pos="100000">
                  <a:srgbClr val="FEE7F2">
                    <a:alpha val="100000"/>
                  </a:srgbClr>
                </a:gs>
              </a:gsLst>
              <a:lin ang="5400000" scaled="true"/>
              <a:tileRect/>
            </a:gra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03" name="Freeform 7"/>
            <p:cNvSpPr>
              <a:spLocks noEditPoints="true"/>
            </p:cNvSpPr>
            <p:nvPr/>
          </p:nvSpPr>
          <p:spPr>
            <a:xfrm>
              <a:off x="1881" y="904"/>
              <a:ext cx="696" cy="1213"/>
            </a:xfrm>
            <a:custGeom>
              <a:avLst/>
              <a:gdLst/>
              <a:ahLst/>
              <a:cxnLst>
                <a:cxn ang="0">
                  <a:pos x="144" y="83"/>
                </a:cxn>
                <a:cxn ang="0">
                  <a:pos x="144" y="89"/>
                </a:cxn>
                <a:cxn ang="0">
                  <a:pos x="124" y="83"/>
                </a:cxn>
                <a:cxn ang="0">
                  <a:pos x="35" y="93"/>
                </a:cxn>
                <a:cxn ang="0">
                  <a:pos x="38" y="85"/>
                </a:cxn>
                <a:cxn ang="0">
                  <a:pos x="31" y="90"/>
                </a:cxn>
                <a:cxn ang="0">
                  <a:pos x="32" y="70"/>
                </a:cxn>
                <a:cxn ang="0">
                  <a:pos x="41" y="42"/>
                </a:cxn>
                <a:cxn ang="0">
                  <a:pos x="112" y="70"/>
                </a:cxn>
                <a:cxn ang="0">
                  <a:pos x="139" y="84"/>
                </a:cxn>
                <a:cxn ang="0">
                  <a:pos x="51" y="228"/>
                </a:cxn>
                <a:cxn ang="0">
                  <a:pos x="107" y="55"/>
                </a:cxn>
                <a:cxn ang="0">
                  <a:pos x="109" y="62"/>
                </a:cxn>
                <a:cxn ang="0">
                  <a:pos x="104" y="60"/>
                </a:cxn>
                <a:cxn ang="0">
                  <a:pos x="30" y="208"/>
                </a:cxn>
                <a:cxn ang="0">
                  <a:pos x="5" y="89"/>
                </a:cxn>
                <a:cxn ang="0">
                  <a:pos x="3" y="83"/>
                </a:cxn>
                <a:cxn ang="0">
                  <a:pos x="9" y="85"/>
                </a:cxn>
                <a:cxn ang="0">
                  <a:pos x="25" y="89"/>
                </a:cxn>
                <a:cxn ang="0">
                  <a:pos x="98" y="82"/>
                </a:cxn>
                <a:cxn ang="0">
                  <a:pos x="142" y="98"/>
                </a:cxn>
                <a:cxn ang="0">
                  <a:pos x="50" y="99"/>
                </a:cxn>
                <a:cxn ang="0">
                  <a:pos x="89" y="88"/>
                </a:cxn>
                <a:cxn ang="0">
                  <a:pos x="104" y="127"/>
                </a:cxn>
                <a:cxn ang="0">
                  <a:pos x="116" y="89"/>
                </a:cxn>
                <a:cxn ang="0">
                  <a:pos x="49" y="95"/>
                </a:cxn>
                <a:cxn ang="0">
                  <a:pos x="6" y="94"/>
                </a:cxn>
                <a:cxn ang="0">
                  <a:pos x="30" y="213"/>
                </a:cxn>
                <a:cxn ang="0">
                  <a:pos x="89" y="204"/>
                </a:cxn>
                <a:cxn ang="0">
                  <a:pos x="36" y="103"/>
                </a:cxn>
                <a:cxn ang="0">
                  <a:pos x="46" y="205"/>
                </a:cxn>
                <a:cxn ang="0">
                  <a:pos x="35" y="166"/>
                </a:cxn>
                <a:cxn ang="0">
                  <a:pos x="42" y="194"/>
                </a:cxn>
                <a:cxn ang="0">
                  <a:pos x="30" y="169"/>
                </a:cxn>
                <a:cxn ang="0">
                  <a:pos x="15" y="107"/>
                </a:cxn>
                <a:cxn ang="0">
                  <a:pos x="32" y="131"/>
                </a:cxn>
                <a:cxn ang="0">
                  <a:pos x="26" y="132"/>
                </a:cxn>
                <a:cxn ang="0">
                  <a:pos x="14" y="108"/>
                </a:cxn>
                <a:cxn ang="0">
                  <a:pos x="60" y="174"/>
                </a:cxn>
                <a:cxn ang="0">
                  <a:pos x="84" y="148"/>
                </a:cxn>
                <a:cxn ang="0">
                  <a:pos x="66" y="191"/>
                </a:cxn>
                <a:cxn ang="0">
                  <a:pos x="91" y="116"/>
                </a:cxn>
                <a:cxn ang="0">
                  <a:pos x="59" y="149"/>
                </a:cxn>
                <a:cxn ang="0">
                  <a:pos x="36" y="85"/>
                </a:cxn>
                <a:cxn ang="0">
                  <a:pos x="35" y="90"/>
                </a:cxn>
                <a:cxn ang="0">
                  <a:pos x="33" y="85"/>
                </a:cxn>
                <a:cxn ang="0">
                  <a:pos x="41" y="58"/>
                </a:cxn>
                <a:cxn ang="0">
                  <a:pos x="37" y="63"/>
                </a:cxn>
                <a:cxn ang="0">
                  <a:pos x="36" y="57"/>
                </a:cxn>
                <a:cxn ang="0">
                  <a:pos x="76" y="13"/>
                </a:cxn>
                <a:cxn ang="0">
                  <a:pos x="67" y="13"/>
                </a:cxn>
                <a:cxn ang="0">
                  <a:pos x="74" y="1"/>
                </a:cxn>
                <a:cxn ang="0">
                  <a:pos x="72" y="7"/>
                </a:cxn>
                <a:cxn ang="0">
                  <a:pos x="68" y="2"/>
                </a:cxn>
                <a:cxn ang="0">
                  <a:pos x="99" y="33"/>
                </a:cxn>
                <a:cxn ang="0">
                  <a:pos x="63" y="20"/>
                </a:cxn>
                <a:cxn ang="0">
                  <a:pos x="105" y="36"/>
                </a:cxn>
                <a:cxn ang="0">
                  <a:pos x="57" y="49"/>
                </a:cxn>
                <a:cxn ang="0">
                  <a:pos x="74" y="64"/>
                </a:cxn>
                <a:cxn ang="0">
                  <a:pos x="84" y="49"/>
                </a:cxn>
              </a:cxnLst>
              <a:pathLst>
                <a:path w="3316" h="5958">
                  <a:moveTo>
                    <a:pt x="1312" y="5555"/>
                  </a:moveTo>
                  <a:lnTo>
                    <a:pt x="1998" y="5555"/>
                  </a:lnTo>
                  <a:lnTo>
                    <a:pt x="1998" y="5958"/>
                  </a:lnTo>
                  <a:lnTo>
                    <a:pt x="1312" y="5958"/>
                  </a:lnTo>
                  <a:lnTo>
                    <a:pt x="1312" y="5555"/>
                  </a:lnTo>
                  <a:close/>
                  <a:moveTo>
                    <a:pt x="3241" y="1996"/>
                  </a:moveTo>
                  <a:lnTo>
                    <a:pt x="3261" y="1996"/>
                  </a:lnTo>
                  <a:lnTo>
                    <a:pt x="3281" y="2007"/>
                  </a:lnTo>
                  <a:lnTo>
                    <a:pt x="3296" y="2019"/>
                  </a:lnTo>
                  <a:lnTo>
                    <a:pt x="3306" y="2036"/>
                  </a:lnTo>
                  <a:lnTo>
                    <a:pt x="3316" y="2059"/>
                  </a:lnTo>
                  <a:lnTo>
                    <a:pt x="3316" y="2082"/>
                  </a:lnTo>
                  <a:lnTo>
                    <a:pt x="3316" y="2105"/>
                  </a:lnTo>
                  <a:lnTo>
                    <a:pt x="3306" y="2128"/>
                  </a:lnTo>
                  <a:lnTo>
                    <a:pt x="3296" y="2146"/>
                  </a:lnTo>
                  <a:lnTo>
                    <a:pt x="3281" y="2157"/>
                  </a:lnTo>
                  <a:lnTo>
                    <a:pt x="3261" y="2163"/>
                  </a:lnTo>
                  <a:lnTo>
                    <a:pt x="3241" y="2169"/>
                  </a:lnTo>
                  <a:lnTo>
                    <a:pt x="3236" y="2169"/>
                  </a:lnTo>
                  <a:lnTo>
                    <a:pt x="3246" y="2180"/>
                  </a:lnTo>
                  <a:lnTo>
                    <a:pt x="3256" y="2192"/>
                  </a:lnTo>
                  <a:lnTo>
                    <a:pt x="3042" y="2094"/>
                  </a:lnTo>
                  <a:lnTo>
                    <a:pt x="2828" y="2013"/>
                  </a:lnTo>
                  <a:lnTo>
                    <a:pt x="2605" y="1955"/>
                  </a:lnTo>
                  <a:lnTo>
                    <a:pt x="2371" y="1926"/>
                  </a:lnTo>
                  <a:lnTo>
                    <a:pt x="2133" y="1915"/>
                  </a:lnTo>
                  <a:lnTo>
                    <a:pt x="1884" y="1926"/>
                  </a:lnTo>
                  <a:lnTo>
                    <a:pt x="1626" y="1967"/>
                  </a:lnTo>
                  <a:lnTo>
                    <a:pt x="1362" y="2030"/>
                  </a:lnTo>
                  <a:lnTo>
                    <a:pt x="1084" y="2122"/>
                  </a:lnTo>
                  <a:lnTo>
                    <a:pt x="800" y="2244"/>
                  </a:lnTo>
                  <a:lnTo>
                    <a:pt x="790" y="2238"/>
                  </a:lnTo>
                  <a:lnTo>
                    <a:pt x="781" y="2226"/>
                  </a:lnTo>
                  <a:lnTo>
                    <a:pt x="786" y="2226"/>
                  </a:lnTo>
                  <a:lnTo>
                    <a:pt x="795" y="2226"/>
                  </a:lnTo>
                  <a:lnTo>
                    <a:pt x="845" y="2215"/>
                  </a:lnTo>
                  <a:lnTo>
                    <a:pt x="880" y="2174"/>
                  </a:lnTo>
                  <a:lnTo>
                    <a:pt x="895" y="2117"/>
                  </a:lnTo>
                  <a:lnTo>
                    <a:pt x="880" y="2059"/>
                  </a:lnTo>
                  <a:lnTo>
                    <a:pt x="845" y="2019"/>
                  </a:lnTo>
                  <a:lnTo>
                    <a:pt x="795" y="2001"/>
                  </a:lnTo>
                  <a:lnTo>
                    <a:pt x="746" y="2019"/>
                  </a:lnTo>
                  <a:lnTo>
                    <a:pt x="711" y="2059"/>
                  </a:lnTo>
                  <a:lnTo>
                    <a:pt x="696" y="2117"/>
                  </a:lnTo>
                  <a:lnTo>
                    <a:pt x="696" y="2140"/>
                  </a:lnTo>
                  <a:lnTo>
                    <a:pt x="706" y="2163"/>
                  </a:lnTo>
                  <a:lnTo>
                    <a:pt x="716" y="2180"/>
                  </a:lnTo>
                  <a:lnTo>
                    <a:pt x="587" y="2111"/>
                  </a:lnTo>
                  <a:lnTo>
                    <a:pt x="462" y="2065"/>
                  </a:lnTo>
                  <a:lnTo>
                    <a:pt x="343" y="2042"/>
                  </a:lnTo>
                  <a:lnTo>
                    <a:pt x="219" y="2047"/>
                  </a:lnTo>
                  <a:lnTo>
                    <a:pt x="343" y="1926"/>
                  </a:lnTo>
                  <a:lnTo>
                    <a:pt x="467" y="1828"/>
                  </a:lnTo>
                  <a:lnTo>
                    <a:pt x="602" y="1753"/>
                  </a:lnTo>
                  <a:lnTo>
                    <a:pt x="746" y="1701"/>
                  </a:lnTo>
                  <a:lnTo>
                    <a:pt x="890" y="1661"/>
                  </a:lnTo>
                  <a:lnTo>
                    <a:pt x="1044" y="1638"/>
                  </a:lnTo>
                  <a:lnTo>
                    <a:pt x="790" y="1638"/>
                  </a:lnTo>
                  <a:lnTo>
                    <a:pt x="790" y="1557"/>
                  </a:lnTo>
                  <a:lnTo>
                    <a:pt x="1233" y="1557"/>
                  </a:lnTo>
                  <a:lnTo>
                    <a:pt x="1233" y="1182"/>
                  </a:lnTo>
                  <a:lnTo>
                    <a:pt x="1178" y="1182"/>
                  </a:lnTo>
                  <a:lnTo>
                    <a:pt x="940" y="1021"/>
                  </a:lnTo>
                  <a:lnTo>
                    <a:pt x="2341" y="1021"/>
                  </a:lnTo>
                  <a:lnTo>
                    <a:pt x="2083" y="1182"/>
                  </a:lnTo>
                  <a:lnTo>
                    <a:pt x="2073" y="1182"/>
                  </a:lnTo>
                  <a:lnTo>
                    <a:pt x="2073" y="1557"/>
                  </a:lnTo>
                  <a:lnTo>
                    <a:pt x="2520" y="1557"/>
                  </a:lnTo>
                  <a:lnTo>
                    <a:pt x="2520" y="1638"/>
                  </a:lnTo>
                  <a:lnTo>
                    <a:pt x="2386" y="1638"/>
                  </a:lnTo>
                  <a:lnTo>
                    <a:pt x="2555" y="1690"/>
                  </a:lnTo>
                  <a:lnTo>
                    <a:pt x="2719" y="1765"/>
                  </a:lnTo>
                  <a:lnTo>
                    <a:pt x="2873" y="1857"/>
                  </a:lnTo>
                  <a:lnTo>
                    <a:pt x="3022" y="1973"/>
                  </a:lnTo>
                  <a:lnTo>
                    <a:pt x="3171" y="2105"/>
                  </a:lnTo>
                  <a:lnTo>
                    <a:pt x="3166" y="2094"/>
                  </a:lnTo>
                  <a:lnTo>
                    <a:pt x="3166" y="2082"/>
                  </a:lnTo>
                  <a:lnTo>
                    <a:pt x="3171" y="2059"/>
                  </a:lnTo>
                  <a:lnTo>
                    <a:pt x="3176" y="2036"/>
                  </a:lnTo>
                  <a:lnTo>
                    <a:pt x="3191" y="2019"/>
                  </a:lnTo>
                  <a:lnTo>
                    <a:pt x="3206" y="2007"/>
                  </a:lnTo>
                  <a:lnTo>
                    <a:pt x="3221" y="1996"/>
                  </a:lnTo>
                  <a:lnTo>
                    <a:pt x="3241" y="1996"/>
                  </a:lnTo>
                  <a:close/>
                  <a:moveTo>
                    <a:pt x="945" y="5347"/>
                  </a:moveTo>
                  <a:lnTo>
                    <a:pt x="2361" y="5347"/>
                  </a:lnTo>
                  <a:lnTo>
                    <a:pt x="2133" y="5508"/>
                  </a:lnTo>
                  <a:lnTo>
                    <a:pt x="1173" y="5508"/>
                  </a:lnTo>
                  <a:lnTo>
                    <a:pt x="945" y="5347"/>
                  </a:lnTo>
                  <a:close/>
                  <a:moveTo>
                    <a:pt x="1074" y="5226"/>
                  </a:moveTo>
                  <a:lnTo>
                    <a:pt x="2237" y="5226"/>
                  </a:lnTo>
                  <a:lnTo>
                    <a:pt x="2237" y="5295"/>
                  </a:lnTo>
                  <a:lnTo>
                    <a:pt x="1074" y="5295"/>
                  </a:lnTo>
                  <a:lnTo>
                    <a:pt x="1074" y="5226"/>
                  </a:lnTo>
                  <a:close/>
                  <a:moveTo>
                    <a:pt x="2431" y="1350"/>
                  </a:moveTo>
                  <a:lnTo>
                    <a:pt x="2451" y="1350"/>
                  </a:lnTo>
                  <a:lnTo>
                    <a:pt x="2471" y="1361"/>
                  </a:lnTo>
                  <a:lnTo>
                    <a:pt x="2485" y="1373"/>
                  </a:lnTo>
                  <a:lnTo>
                    <a:pt x="2495" y="1390"/>
                  </a:lnTo>
                  <a:lnTo>
                    <a:pt x="2505" y="1413"/>
                  </a:lnTo>
                  <a:lnTo>
                    <a:pt x="2505" y="1436"/>
                  </a:lnTo>
                  <a:lnTo>
                    <a:pt x="2505" y="1459"/>
                  </a:lnTo>
                  <a:lnTo>
                    <a:pt x="2495" y="1482"/>
                  </a:lnTo>
                  <a:lnTo>
                    <a:pt x="2485" y="1500"/>
                  </a:lnTo>
                  <a:lnTo>
                    <a:pt x="2471" y="1511"/>
                  </a:lnTo>
                  <a:lnTo>
                    <a:pt x="2451" y="1523"/>
                  </a:lnTo>
                  <a:lnTo>
                    <a:pt x="2431" y="1523"/>
                  </a:lnTo>
                  <a:lnTo>
                    <a:pt x="2411" y="1523"/>
                  </a:lnTo>
                  <a:lnTo>
                    <a:pt x="2396" y="1511"/>
                  </a:lnTo>
                  <a:lnTo>
                    <a:pt x="2381" y="1500"/>
                  </a:lnTo>
                  <a:lnTo>
                    <a:pt x="2366" y="1482"/>
                  </a:lnTo>
                  <a:lnTo>
                    <a:pt x="2361" y="1459"/>
                  </a:lnTo>
                  <a:lnTo>
                    <a:pt x="2356" y="1436"/>
                  </a:lnTo>
                  <a:lnTo>
                    <a:pt x="2361" y="1413"/>
                  </a:lnTo>
                  <a:lnTo>
                    <a:pt x="2366" y="1390"/>
                  </a:lnTo>
                  <a:lnTo>
                    <a:pt x="2381" y="1373"/>
                  </a:lnTo>
                  <a:lnTo>
                    <a:pt x="2396" y="1361"/>
                  </a:lnTo>
                  <a:lnTo>
                    <a:pt x="2411" y="1350"/>
                  </a:lnTo>
                  <a:lnTo>
                    <a:pt x="2431" y="1350"/>
                  </a:lnTo>
                  <a:close/>
                  <a:moveTo>
                    <a:pt x="701" y="5018"/>
                  </a:moveTo>
                  <a:lnTo>
                    <a:pt x="726" y="5018"/>
                  </a:lnTo>
                  <a:lnTo>
                    <a:pt x="80" y="2307"/>
                  </a:lnTo>
                  <a:lnTo>
                    <a:pt x="40" y="2330"/>
                  </a:lnTo>
                  <a:lnTo>
                    <a:pt x="0" y="2365"/>
                  </a:lnTo>
                  <a:lnTo>
                    <a:pt x="0" y="2301"/>
                  </a:lnTo>
                  <a:lnTo>
                    <a:pt x="0" y="2238"/>
                  </a:lnTo>
                  <a:lnTo>
                    <a:pt x="65" y="2197"/>
                  </a:lnTo>
                  <a:lnTo>
                    <a:pt x="129" y="2169"/>
                  </a:lnTo>
                  <a:lnTo>
                    <a:pt x="109" y="2163"/>
                  </a:lnTo>
                  <a:lnTo>
                    <a:pt x="90" y="2151"/>
                  </a:lnTo>
                  <a:lnTo>
                    <a:pt x="75" y="2128"/>
                  </a:lnTo>
                  <a:lnTo>
                    <a:pt x="65" y="2105"/>
                  </a:lnTo>
                  <a:lnTo>
                    <a:pt x="60" y="2082"/>
                  </a:lnTo>
                  <a:lnTo>
                    <a:pt x="60" y="2059"/>
                  </a:lnTo>
                  <a:lnTo>
                    <a:pt x="70" y="2036"/>
                  </a:lnTo>
                  <a:lnTo>
                    <a:pt x="80" y="2019"/>
                  </a:lnTo>
                  <a:lnTo>
                    <a:pt x="95" y="2007"/>
                  </a:lnTo>
                  <a:lnTo>
                    <a:pt x="114" y="1996"/>
                  </a:lnTo>
                  <a:lnTo>
                    <a:pt x="134" y="1996"/>
                  </a:lnTo>
                  <a:lnTo>
                    <a:pt x="154" y="1996"/>
                  </a:lnTo>
                  <a:lnTo>
                    <a:pt x="174" y="2007"/>
                  </a:lnTo>
                  <a:lnTo>
                    <a:pt x="189" y="2019"/>
                  </a:lnTo>
                  <a:lnTo>
                    <a:pt x="199" y="2036"/>
                  </a:lnTo>
                  <a:lnTo>
                    <a:pt x="209" y="2059"/>
                  </a:lnTo>
                  <a:lnTo>
                    <a:pt x="209" y="2082"/>
                  </a:lnTo>
                  <a:lnTo>
                    <a:pt x="209" y="2105"/>
                  </a:lnTo>
                  <a:lnTo>
                    <a:pt x="199" y="2128"/>
                  </a:lnTo>
                  <a:lnTo>
                    <a:pt x="184" y="2146"/>
                  </a:lnTo>
                  <a:lnTo>
                    <a:pt x="278" y="2122"/>
                  </a:lnTo>
                  <a:lnTo>
                    <a:pt x="373" y="2117"/>
                  </a:lnTo>
                  <a:lnTo>
                    <a:pt x="472" y="2134"/>
                  </a:lnTo>
                  <a:lnTo>
                    <a:pt x="572" y="2169"/>
                  </a:lnTo>
                  <a:lnTo>
                    <a:pt x="681" y="2232"/>
                  </a:lnTo>
                  <a:lnTo>
                    <a:pt x="790" y="2324"/>
                  </a:lnTo>
                  <a:lnTo>
                    <a:pt x="1024" y="2215"/>
                  </a:lnTo>
                  <a:lnTo>
                    <a:pt x="1258" y="2122"/>
                  </a:lnTo>
                  <a:lnTo>
                    <a:pt x="1496" y="2053"/>
                  </a:lnTo>
                  <a:lnTo>
                    <a:pt x="1740" y="2001"/>
                  </a:lnTo>
                  <a:lnTo>
                    <a:pt x="1988" y="1978"/>
                  </a:lnTo>
                  <a:lnTo>
                    <a:pt x="2237" y="1978"/>
                  </a:lnTo>
                  <a:lnTo>
                    <a:pt x="2490" y="2007"/>
                  </a:lnTo>
                  <a:lnTo>
                    <a:pt x="2754" y="2065"/>
                  </a:lnTo>
                  <a:lnTo>
                    <a:pt x="3017" y="2151"/>
                  </a:lnTo>
                  <a:lnTo>
                    <a:pt x="3291" y="2278"/>
                  </a:lnTo>
                  <a:lnTo>
                    <a:pt x="3286" y="2342"/>
                  </a:lnTo>
                  <a:lnTo>
                    <a:pt x="3276" y="2405"/>
                  </a:lnTo>
                  <a:lnTo>
                    <a:pt x="3256" y="2394"/>
                  </a:lnTo>
                  <a:lnTo>
                    <a:pt x="3231" y="2382"/>
                  </a:lnTo>
                  <a:lnTo>
                    <a:pt x="2515" y="4978"/>
                  </a:lnTo>
                  <a:lnTo>
                    <a:pt x="1949" y="4978"/>
                  </a:lnTo>
                  <a:lnTo>
                    <a:pt x="1342" y="4978"/>
                  </a:lnTo>
                  <a:lnTo>
                    <a:pt x="974" y="2451"/>
                  </a:lnTo>
                  <a:lnTo>
                    <a:pt x="1004" y="2451"/>
                  </a:lnTo>
                  <a:lnTo>
                    <a:pt x="1039" y="2451"/>
                  </a:lnTo>
                  <a:lnTo>
                    <a:pt x="1079" y="2440"/>
                  </a:lnTo>
                  <a:lnTo>
                    <a:pt x="1153" y="2399"/>
                  </a:lnTo>
                  <a:lnTo>
                    <a:pt x="1248" y="2353"/>
                  </a:lnTo>
                  <a:lnTo>
                    <a:pt x="1352" y="2313"/>
                  </a:lnTo>
                  <a:lnTo>
                    <a:pt x="1466" y="2267"/>
                  </a:lnTo>
                  <a:lnTo>
                    <a:pt x="1586" y="2226"/>
                  </a:lnTo>
                  <a:lnTo>
                    <a:pt x="1705" y="2192"/>
                  </a:lnTo>
                  <a:lnTo>
                    <a:pt x="1819" y="2163"/>
                  </a:lnTo>
                  <a:lnTo>
                    <a:pt x="1934" y="2146"/>
                  </a:lnTo>
                  <a:lnTo>
                    <a:pt x="2033" y="2134"/>
                  </a:lnTo>
                  <a:lnTo>
                    <a:pt x="2123" y="2134"/>
                  </a:lnTo>
                  <a:lnTo>
                    <a:pt x="2192" y="2151"/>
                  </a:lnTo>
                  <a:lnTo>
                    <a:pt x="2237" y="2180"/>
                  </a:lnTo>
                  <a:lnTo>
                    <a:pt x="2138" y="3293"/>
                  </a:lnTo>
                  <a:lnTo>
                    <a:pt x="2192" y="3242"/>
                  </a:lnTo>
                  <a:lnTo>
                    <a:pt x="2297" y="2174"/>
                  </a:lnTo>
                  <a:lnTo>
                    <a:pt x="2471" y="2215"/>
                  </a:lnTo>
                  <a:lnTo>
                    <a:pt x="2376" y="3063"/>
                  </a:lnTo>
                  <a:lnTo>
                    <a:pt x="2674" y="2769"/>
                  </a:lnTo>
                  <a:lnTo>
                    <a:pt x="2704" y="2815"/>
                  </a:lnTo>
                  <a:lnTo>
                    <a:pt x="2366" y="3143"/>
                  </a:lnTo>
                  <a:lnTo>
                    <a:pt x="2177" y="4857"/>
                  </a:lnTo>
                  <a:lnTo>
                    <a:pt x="2416" y="4857"/>
                  </a:lnTo>
                  <a:lnTo>
                    <a:pt x="3112" y="2324"/>
                  </a:lnTo>
                  <a:lnTo>
                    <a:pt x="2873" y="2226"/>
                  </a:lnTo>
                  <a:lnTo>
                    <a:pt x="2645" y="2157"/>
                  </a:lnTo>
                  <a:lnTo>
                    <a:pt x="2431" y="2111"/>
                  </a:lnTo>
                  <a:lnTo>
                    <a:pt x="2222" y="2094"/>
                  </a:lnTo>
                  <a:lnTo>
                    <a:pt x="2023" y="2088"/>
                  </a:lnTo>
                  <a:lnTo>
                    <a:pt x="1834" y="2105"/>
                  </a:lnTo>
                  <a:lnTo>
                    <a:pt x="1650" y="2140"/>
                  </a:lnTo>
                  <a:lnTo>
                    <a:pt x="1471" y="2180"/>
                  </a:lnTo>
                  <a:lnTo>
                    <a:pt x="1297" y="2238"/>
                  </a:lnTo>
                  <a:lnTo>
                    <a:pt x="1128" y="2301"/>
                  </a:lnTo>
                  <a:lnTo>
                    <a:pt x="959" y="2371"/>
                  </a:lnTo>
                  <a:lnTo>
                    <a:pt x="795" y="2446"/>
                  </a:lnTo>
                  <a:lnTo>
                    <a:pt x="651" y="2342"/>
                  </a:lnTo>
                  <a:lnTo>
                    <a:pt x="517" y="2272"/>
                  </a:lnTo>
                  <a:lnTo>
                    <a:pt x="388" y="2238"/>
                  </a:lnTo>
                  <a:lnTo>
                    <a:pt x="264" y="2238"/>
                  </a:lnTo>
                  <a:lnTo>
                    <a:pt x="144" y="2272"/>
                  </a:lnTo>
                  <a:lnTo>
                    <a:pt x="149" y="2272"/>
                  </a:lnTo>
                  <a:lnTo>
                    <a:pt x="815" y="5018"/>
                  </a:lnTo>
                  <a:lnTo>
                    <a:pt x="2490" y="5018"/>
                  </a:lnTo>
                  <a:lnTo>
                    <a:pt x="2471" y="5007"/>
                  </a:lnTo>
                  <a:lnTo>
                    <a:pt x="2510" y="5007"/>
                  </a:lnTo>
                  <a:lnTo>
                    <a:pt x="2505" y="5018"/>
                  </a:lnTo>
                  <a:lnTo>
                    <a:pt x="2580" y="5018"/>
                  </a:lnTo>
                  <a:lnTo>
                    <a:pt x="2580" y="5145"/>
                  </a:lnTo>
                  <a:lnTo>
                    <a:pt x="701" y="5145"/>
                  </a:lnTo>
                  <a:lnTo>
                    <a:pt x="701" y="5018"/>
                  </a:lnTo>
                  <a:close/>
                  <a:moveTo>
                    <a:pt x="1322" y="3074"/>
                  </a:moveTo>
                  <a:lnTo>
                    <a:pt x="2108" y="2313"/>
                  </a:lnTo>
                  <a:lnTo>
                    <a:pt x="2128" y="2347"/>
                  </a:lnTo>
                  <a:lnTo>
                    <a:pt x="1367" y="3103"/>
                  </a:lnTo>
                  <a:lnTo>
                    <a:pt x="1322" y="3074"/>
                  </a:lnTo>
                  <a:close/>
                  <a:moveTo>
                    <a:pt x="2187" y="3322"/>
                  </a:moveTo>
                  <a:lnTo>
                    <a:pt x="2028" y="4932"/>
                  </a:lnTo>
                  <a:lnTo>
                    <a:pt x="1988" y="4932"/>
                  </a:lnTo>
                  <a:lnTo>
                    <a:pt x="2133" y="3374"/>
                  </a:lnTo>
                  <a:lnTo>
                    <a:pt x="2187" y="3322"/>
                  </a:lnTo>
                  <a:close/>
                  <a:moveTo>
                    <a:pt x="830" y="2486"/>
                  </a:moveTo>
                  <a:lnTo>
                    <a:pt x="786" y="2480"/>
                  </a:lnTo>
                  <a:lnTo>
                    <a:pt x="1143" y="4966"/>
                  </a:lnTo>
                  <a:lnTo>
                    <a:pt x="1198" y="4966"/>
                  </a:lnTo>
                  <a:lnTo>
                    <a:pt x="830" y="2486"/>
                  </a:lnTo>
                  <a:close/>
                  <a:moveTo>
                    <a:pt x="681" y="2486"/>
                  </a:moveTo>
                  <a:lnTo>
                    <a:pt x="587" y="2417"/>
                  </a:lnTo>
                  <a:lnTo>
                    <a:pt x="492" y="2365"/>
                  </a:lnTo>
                  <a:lnTo>
                    <a:pt x="408" y="2347"/>
                  </a:lnTo>
                  <a:lnTo>
                    <a:pt x="323" y="2347"/>
                  </a:lnTo>
                  <a:lnTo>
                    <a:pt x="239" y="2382"/>
                  </a:lnTo>
                  <a:lnTo>
                    <a:pt x="845" y="4955"/>
                  </a:lnTo>
                  <a:lnTo>
                    <a:pt x="1049" y="4966"/>
                  </a:lnTo>
                  <a:lnTo>
                    <a:pt x="681" y="2486"/>
                  </a:lnTo>
                  <a:close/>
                  <a:moveTo>
                    <a:pt x="602" y="3657"/>
                  </a:moveTo>
                  <a:lnTo>
                    <a:pt x="621" y="3663"/>
                  </a:lnTo>
                  <a:lnTo>
                    <a:pt x="651" y="3697"/>
                  </a:lnTo>
                  <a:lnTo>
                    <a:pt x="681" y="3755"/>
                  </a:lnTo>
                  <a:lnTo>
                    <a:pt x="721" y="3830"/>
                  </a:lnTo>
                  <a:lnTo>
                    <a:pt x="766" y="3922"/>
                  </a:lnTo>
                  <a:lnTo>
                    <a:pt x="805" y="4026"/>
                  </a:lnTo>
                  <a:lnTo>
                    <a:pt x="850" y="4147"/>
                  </a:lnTo>
                  <a:lnTo>
                    <a:pt x="890" y="4263"/>
                  </a:lnTo>
                  <a:lnTo>
                    <a:pt x="925" y="4378"/>
                  </a:lnTo>
                  <a:lnTo>
                    <a:pt x="950" y="4476"/>
                  </a:lnTo>
                  <a:lnTo>
                    <a:pt x="969" y="4562"/>
                  </a:lnTo>
                  <a:lnTo>
                    <a:pt x="979" y="4626"/>
                  </a:lnTo>
                  <a:lnTo>
                    <a:pt x="979" y="4672"/>
                  </a:lnTo>
                  <a:lnTo>
                    <a:pt x="969" y="4695"/>
                  </a:lnTo>
                  <a:lnTo>
                    <a:pt x="950" y="4689"/>
                  </a:lnTo>
                  <a:lnTo>
                    <a:pt x="920" y="4655"/>
                  </a:lnTo>
                  <a:lnTo>
                    <a:pt x="885" y="4597"/>
                  </a:lnTo>
                  <a:lnTo>
                    <a:pt x="850" y="4522"/>
                  </a:lnTo>
                  <a:lnTo>
                    <a:pt x="805" y="4430"/>
                  </a:lnTo>
                  <a:lnTo>
                    <a:pt x="761" y="4326"/>
                  </a:lnTo>
                  <a:lnTo>
                    <a:pt x="721" y="4205"/>
                  </a:lnTo>
                  <a:lnTo>
                    <a:pt x="681" y="4089"/>
                  </a:lnTo>
                  <a:lnTo>
                    <a:pt x="646" y="3974"/>
                  </a:lnTo>
                  <a:lnTo>
                    <a:pt x="617" y="3876"/>
                  </a:lnTo>
                  <a:lnTo>
                    <a:pt x="602" y="3790"/>
                  </a:lnTo>
                  <a:lnTo>
                    <a:pt x="592" y="3726"/>
                  </a:lnTo>
                  <a:lnTo>
                    <a:pt x="592" y="3680"/>
                  </a:lnTo>
                  <a:lnTo>
                    <a:pt x="602" y="3657"/>
                  </a:lnTo>
                  <a:close/>
                  <a:moveTo>
                    <a:pt x="338" y="2601"/>
                  </a:moveTo>
                  <a:lnTo>
                    <a:pt x="363" y="2601"/>
                  </a:lnTo>
                  <a:lnTo>
                    <a:pt x="403" y="2624"/>
                  </a:lnTo>
                  <a:lnTo>
                    <a:pt x="448" y="2670"/>
                  </a:lnTo>
                  <a:lnTo>
                    <a:pt x="502" y="2740"/>
                  </a:lnTo>
                  <a:lnTo>
                    <a:pt x="562" y="2820"/>
                  </a:lnTo>
                  <a:lnTo>
                    <a:pt x="617" y="2918"/>
                  </a:lnTo>
                  <a:lnTo>
                    <a:pt x="666" y="3005"/>
                  </a:lnTo>
                  <a:lnTo>
                    <a:pt x="701" y="3092"/>
                  </a:lnTo>
                  <a:lnTo>
                    <a:pt x="736" y="3167"/>
                  </a:lnTo>
                  <a:lnTo>
                    <a:pt x="756" y="3230"/>
                  </a:lnTo>
                  <a:lnTo>
                    <a:pt x="766" y="3288"/>
                  </a:lnTo>
                  <a:lnTo>
                    <a:pt x="766" y="3322"/>
                  </a:lnTo>
                  <a:lnTo>
                    <a:pt x="756" y="3345"/>
                  </a:lnTo>
                  <a:lnTo>
                    <a:pt x="731" y="3345"/>
                  </a:lnTo>
                  <a:lnTo>
                    <a:pt x="691" y="3322"/>
                  </a:lnTo>
                  <a:lnTo>
                    <a:pt x="646" y="3276"/>
                  </a:lnTo>
                  <a:lnTo>
                    <a:pt x="592" y="3207"/>
                  </a:lnTo>
                  <a:lnTo>
                    <a:pt x="537" y="3126"/>
                  </a:lnTo>
                  <a:lnTo>
                    <a:pt x="477" y="3028"/>
                  </a:lnTo>
                  <a:lnTo>
                    <a:pt x="433" y="2942"/>
                  </a:lnTo>
                  <a:lnTo>
                    <a:pt x="393" y="2861"/>
                  </a:lnTo>
                  <a:lnTo>
                    <a:pt x="363" y="2780"/>
                  </a:lnTo>
                  <a:lnTo>
                    <a:pt x="338" y="2717"/>
                  </a:lnTo>
                  <a:lnTo>
                    <a:pt x="328" y="2665"/>
                  </a:lnTo>
                  <a:lnTo>
                    <a:pt x="328" y="2624"/>
                  </a:lnTo>
                  <a:lnTo>
                    <a:pt x="338" y="2601"/>
                  </a:lnTo>
                  <a:close/>
                  <a:moveTo>
                    <a:pt x="1581" y="3830"/>
                  </a:moveTo>
                  <a:lnTo>
                    <a:pt x="1909" y="3518"/>
                  </a:lnTo>
                  <a:lnTo>
                    <a:pt x="1879" y="3432"/>
                  </a:lnTo>
                  <a:lnTo>
                    <a:pt x="1849" y="3351"/>
                  </a:lnTo>
                  <a:lnTo>
                    <a:pt x="1362" y="3836"/>
                  </a:lnTo>
                  <a:lnTo>
                    <a:pt x="1362" y="4020"/>
                  </a:lnTo>
                  <a:lnTo>
                    <a:pt x="1377" y="4216"/>
                  </a:lnTo>
                  <a:lnTo>
                    <a:pt x="1407" y="4412"/>
                  </a:lnTo>
                  <a:lnTo>
                    <a:pt x="1457" y="4614"/>
                  </a:lnTo>
                  <a:lnTo>
                    <a:pt x="1849" y="4614"/>
                  </a:lnTo>
                  <a:lnTo>
                    <a:pt x="1909" y="4384"/>
                  </a:lnTo>
                  <a:lnTo>
                    <a:pt x="1944" y="4164"/>
                  </a:lnTo>
                  <a:lnTo>
                    <a:pt x="1959" y="3957"/>
                  </a:lnTo>
                  <a:lnTo>
                    <a:pt x="1954" y="3761"/>
                  </a:lnTo>
                  <a:lnTo>
                    <a:pt x="1924" y="3576"/>
                  </a:lnTo>
                  <a:lnTo>
                    <a:pt x="1626" y="3864"/>
                  </a:lnTo>
                  <a:lnTo>
                    <a:pt x="1581" y="3830"/>
                  </a:lnTo>
                  <a:close/>
                  <a:moveTo>
                    <a:pt x="1143" y="3017"/>
                  </a:moveTo>
                  <a:lnTo>
                    <a:pt x="1929" y="2261"/>
                  </a:lnTo>
                  <a:lnTo>
                    <a:pt x="1949" y="2290"/>
                  </a:lnTo>
                  <a:lnTo>
                    <a:pt x="1188" y="3051"/>
                  </a:lnTo>
                  <a:lnTo>
                    <a:pt x="1143" y="3017"/>
                  </a:lnTo>
                  <a:close/>
                  <a:moveTo>
                    <a:pt x="1506" y="4632"/>
                  </a:moveTo>
                  <a:lnTo>
                    <a:pt x="1809" y="4632"/>
                  </a:lnTo>
                  <a:lnTo>
                    <a:pt x="1809" y="4972"/>
                  </a:lnTo>
                  <a:lnTo>
                    <a:pt x="1506" y="4972"/>
                  </a:lnTo>
                  <a:lnTo>
                    <a:pt x="1506" y="4632"/>
                  </a:lnTo>
                  <a:close/>
                  <a:moveTo>
                    <a:pt x="1640" y="3022"/>
                  </a:moveTo>
                  <a:lnTo>
                    <a:pt x="1690" y="3080"/>
                  </a:lnTo>
                  <a:lnTo>
                    <a:pt x="1735" y="3143"/>
                  </a:lnTo>
                  <a:lnTo>
                    <a:pt x="2083" y="2803"/>
                  </a:lnTo>
                  <a:lnTo>
                    <a:pt x="2108" y="2838"/>
                  </a:lnTo>
                  <a:lnTo>
                    <a:pt x="1760" y="3184"/>
                  </a:lnTo>
                  <a:lnTo>
                    <a:pt x="1795" y="3247"/>
                  </a:lnTo>
                  <a:lnTo>
                    <a:pt x="1829" y="3311"/>
                  </a:lnTo>
                  <a:lnTo>
                    <a:pt x="1367" y="3755"/>
                  </a:lnTo>
                  <a:lnTo>
                    <a:pt x="1382" y="3645"/>
                  </a:lnTo>
                  <a:lnTo>
                    <a:pt x="1402" y="3536"/>
                  </a:lnTo>
                  <a:lnTo>
                    <a:pt x="1342" y="3593"/>
                  </a:lnTo>
                  <a:lnTo>
                    <a:pt x="1297" y="3565"/>
                  </a:lnTo>
                  <a:lnTo>
                    <a:pt x="1432" y="3438"/>
                  </a:lnTo>
                  <a:lnTo>
                    <a:pt x="1481" y="3293"/>
                  </a:lnTo>
                  <a:lnTo>
                    <a:pt x="1551" y="3155"/>
                  </a:lnTo>
                  <a:lnTo>
                    <a:pt x="1640" y="3022"/>
                  </a:lnTo>
                  <a:close/>
                  <a:moveTo>
                    <a:pt x="795" y="2047"/>
                  </a:moveTo>
                  <a:lnTo>
                    <a:pt x="810" y="2053"/>
                  </a:lnTo>
                  <a:lnTo>
                    <a:pt x="830" y="2059"/>
                  </a:lnTo>
                  <a:lnTo>
                    <a:pt x="840" y="2076"/>
                  </a:lnTo>
                  <a:lnTo>
                    <a:pt x="850" y="2094"/>
                  </a:lnTo>
                  <a:lnTo>
                    <a:pt x="850" y="2117"/>
                  </a:lnTo>
                  <a:lnTo>
                    <a:pt x="850" y="2134"/>
                  </a:lnTo>
                  <a:lnTo>
                    <a:pt x="840" y="2157"/>
                  </a:lnTo>
                  <a:lnTo>
                    <a:pt x="830" y="2169"/>
                  </a:lnTo>
                  <a:lnTo>
                    <a:pt x="810" y="2180"/>
                  </a:lnTo>
                  <a:lnTo>
                    <a:pt x="795" y="2180"/>
                  </a:lnTo>
                  <a:lnTo>
                    <a:pt x="776" y="2180"/>
                  </a:lnTo>
                  <a:lnTo>
                    <a:pt x="761" y="2169"/>
                  </a:lnTo>
                  <a:lnTo>
                    <a:pt x="746" y="2157"/>
                  </a:lnTo>
                  <a:lnTo>
                    <a:pt x="741" y="2134"/>
                  </a:lnTo>
                  <a:lnTo>
                    <a:pt x="736" y="2117"/>
                  </a:lnTo>
                  <a:lnTo>
                    <a:pt x="741" y="2094"/>
                  </a:lnTo>
                  <a:lnTo>
                    <a:pt x="746" y="2076"/>
                  </a:lnTo>
                  <a:lnTo>
                    <a:pt x="761" y="2059"/>
                  </a:lnTo>
                  <a:lnTo>
                    <a:pt x="776" y="2053"/>
                  </a:lnTo>
                  <a:lnTo>
                    <a:pt x="795" y="2047"/>
                  </a:lnTo>
                  <a:close/>
                  <a:moveTo>
                    <a:pt x="880" y="1350"/>
                  </a:moveTo>
                  <a:lnTo>
                    <a:pt x="900" y="1350"/>
                  </a:lnTo>
                  <a:lnTo>
                    <a:pt x="920" y="1361"/>
                  </a:lnTo>
                  <a:lnTo>
                    <a:pt x="935" y="1373"/>
                  </a:lnTo>
                  <a:lnTo>
                    <a:pt x="945" y="1390"/>
                  </a:lnTo>
                  <a:lnTo>
                    <a:pt x="955" y="1413"/>
                  </a:lnTo>
                  <a:lnTo>
                    <a:pt x="955" y="1436"/>
                  </a:lnTo>
                  <a:lnTo>
                    <a:pt x="955" y="1459"/>
                  </a:lnTo>
                  <a:lnTo>
                    <a:pt x="945" y="1482"/>
                  </a:lnTo>
                  <a:lnTo>
                    <a:pt x="935" y="1500"/>
                  </a:lnTo>
                  <a:lnTo>
                    <a:pt x="920" y="1511"/>
                  </a:lnTo>
                  <a:lnTo>
                    <a:pt x="900" y="1523"/>
                  </a:lnTo>
                  <a:lnTo>
                    <a:pt x="880" y="1523"/>
                  </a:lnTo>
                  <a:lnTo>
                    <a:pt x="860" y="1523"/>
                  </a:lnTo>
                  <a:lnTo>
                    <a:pt x="845" y="1511"/>
                  </a:lnTo>
                  <a:lnTo>
                    <a:pt x="830" y="1500"/>
                  </a:lnTo>
                  <a:lnTo>
                    <a:pt x="815" y="1482"/>
                  </a:lnTo>
                  <a:lnTo>
                    <a:pt x="810" y="1459"/>
                  </a:lnTo>
                  <a:lnTo>
                    <a:pt x="805" y="1436"/>
                  </a:lnTo>
                  <a:lnTo>
                    <a:pt x="810" y="1413"/>
                  </a:lnTo>
                  <a:lnTo>
                    <a:pt x="815" y="1390"/>
                  </a:lnTo>
                  <a:lnTo>
                    <a:pt x="830" y="1373"/>
                  </a:lnTo>
                  <a:lnTo>
                    <a:pt x="845" y="1361"/>
                  </a:lnTo>
                  <a:lnTo>
                    <a:pt x="860" y="1350"/>
                  </a:lnTo>
                  <a:lnTo>
                    <a:pt x="880" y="1350"/>
                  </a:lnTo>
                  <a:close/>
                  <a:moveTo>
                    <a:pt x="1636" y="196"/>
                  </a:moveTo>
                  <a:lnTo>
                    <a:pt x="1675" y="202"/>
                  </a:lnTo>
                  <a:lnTo>
                    <a:pt x="1710" y="230"/>
                  </a:lnTo>
                  <a:lnTo>
                    <a:pt x="1735" y="271"/>
                  </a:lnTo>
                  <a:lnTo>
                    <a:pt x="1745" y="323"/>
                  </a:lnTo>
                  <a:lnTo>
                    <a:pt x="1735" y="369"/>
                  </a:lnTo>
                  <a:lnTo>
                    <a:pt x="1710" y="409"/>
                  </a:lnTo>
                  <a:lnTo>
                    <a:pt x="1675" y="438"/>
                  </a:lnTo>
                  <a:lnTo>
                    <a:pt x="1636" y="450"/>
                  </a:lnTo>
                  <a:lnTo>
                    <a:pt x="1591" y="438"/>
                  </a:lnTo>
                  <a:lnTo>
                    <a:pt x="1556" y="409"/>
                  </a:lnTo>
                  <a:lnTo>
                    <a:pt x="1531" y="369"/>
                  </a:lnTo>
                  <a:lnTo>
                    <a:pt x="1526" y="323"/>
                  </a:lnTo>
                  <a:lnTo>
                    <a:pt x="1531" y="271"/>
                  </a:lnTo>
                  <a:lnTo>
                    <a:pt x="1556" y="230"/>
                  </a:lnTo>
                  <a:lnTo>
                    <a:pt x="1591" y="202"/>
                  </a:lnTo>
                  <a:lnTo>
                    <a:pt x="1636" y="196"/>
                  </a:lnTo>
                  <a:close/>
                  <a:moveTo>
                    <a:pt x="1636" y="0"/>
                  </a:moveTo>
                  <a:lnTo>
                    <a:pt x="1655" y="0"/>
                  </a:lnTo>
                  <a:lnTo>
                    <a:pt x="1670" y="11"/>
                  </a:lnTo>
                  <a:lnTo>
                    <a:pt x="1685" y="23"/>
                  </a:lnTo>
                  <a:lnTo>
                    <a:pt x="1700" y="40"/>
                  </a:lnTo>
                  <a:lnTo>
                    <a:pt x="1705" y="63"/>
                  </a:lnTo>
                  <a:lnTo>
                    <a:pt x="1710" y="86"/>
                  </a:lnTo>
                  <a:lnTo>
                    <a:pt x="1705" y="109"/>
                  </a:lnTo>
                  <a:lnTo>
                    <a:pt x="1700" y="132"/>
                  </a:lnTo>
                  <a:lnTo>
                    <a:pt x="1685" y="150"/>
                  </a:lnTo>
                  <a:lnTo>
                    <a:pt x="1670" y="161"/>
                  </a:lnTo>
                  <a:lnTo>
                    <a:pt x="1655" y="173"/>
                  </a:lnTo>
                  <a:lnTo>
                    <a:pt x="1636" y="173"/>
                  </a:lnTo>
                  <a:lnTo>
                    <a:pt x="1616" y="173"/>
                  </a:lnTo>
                  <a:lnTo>
                    <a:pt x="1596" y="161"/>
                  </a:lnTo>
                  <a:lnTo>
                    <a:pt x="1581" y="150"/>
                  </a:lnTo>
                  <a:lnTo>
                    <a:pt x="1571" y="132"/>
                  </a:lnTo>
                  <a:lnTo>
                    <a:pt x="1561" y="109"/>
                  </a:lnTo>
                  <a:lnTo>
                    <a:pt x="1556" y="86"/>
                  </a:lnTo>
                  <a:lnTo>
                    <a:pt x="1561" y="63"/>
                  </a:lnTo>
                  <a:lnTo>
                    <a:pt x="1571" y="40"/>
                  </a:lnTo>
                  <a:lnTo>
                    <a:pt x="1581" y="23"/>
                  </a:lnTo>
                  <a:lnTo>
                    <a:pt x="1596" y="11"/>
                  </a:lnTo>
                  <a:lnTo>
                    <a:pt x="1616" y="0"/>
                  </a:lnTo>
                  <a:lnTo>
                    <a:pt x="1636" y="0"/>
                  </a:lnTo>
                  <a:close/>
                  <a:moveTo>
                    <a:pt x="940" y="836"/>
                  </a:moveTo>
                  <a:lnTo>
                    <a:pt x="2341" y="836"/>
                  </a:lnTo>
                  <a:lnTo>
                    <a:pt x="2262" y="819"/>
                  </a:lnTo>
                  <a:lnTo>
                    <a:pt x="2192" y="778"/>
                  </a:lnTo>
                  <a:lnTo>
                    <a:pt x="2133" y="732"/>
                  </a:lnTo>
                  <a:lnTo>
                    <a:pt x="2078" y="675"/>
                  </a:lnTo>
                  <a:lnTo>
                    <a:pt x="2023" y="617"/>
                  </a:lnTo>
                  <a:lnTo>
                    <a:pt x="1969" y="565"/>
                  </a:lnTo>
                  <a:lnTo>
                    <a:pt x="1909" y="525"/>
                  </a:lnTo>
                  <a:lnTo>
                    <a:pt x="1834" y="496"/>
                  </a:lnTo>
                  <a:lnTo>
                    <a:pt x="1442" y="496"/>
                  </a:lnTo>
                  <a:lnTo>
                    <a:pt x="1357" y="542"/>
                  </a:lnTo>
                  <a:lnTo>
                    <a:pt x="1283" y="600"/>
                  </a:lnTo>
                  <a:lnTo>
                    <a:pt x="1208" y="663"/>
                  </a:lnTo>
                  <a:lnTo>
                    <a:pt x="1128" y="727"/>
                  </a:lnTo>
                  <a:lnTo>
                    <a:pt x="1044" y="790"/>
                  </a:lnTo>
                  <a:lnTo>
                    <a:pt x="940" y="836"/>
                  </a:lnTo>
                  <a:close/>
                  <a:moveTo>
                    <a:pt x="850" y="877"/>
                  </a:moveTo>
                  <a:lnTo>
                    <a:pt x="2396" y="877"/>
                  </a:lnTo>
                  <a:lnTo>
                    <a:pt x="2396" y="957"/>
                  </a:lnTo>
                  <a:lnTo>
                    <a:pt x="850" y="957"/>
                  </a:lnTo>
                  <a:lnTo>
                    <a:pt x="850" y="877"/>
                  </a:lnTo>
                  <a:close/>
                  <a:moveTo>
                    <a:pt x="1302" y="1182"/>
                  </a:moveTo>
                  <a:lnTo>
                    <a:pt x="1302" y="1557"/>
                  </a:lnTo>
                  <a:lnTo>
                    <a:pt x="1397" y="1557"/>
                  </a:lnTo>
                  <a:lnTo>
                    <a:pt x="1397" y="1182"/>
                  </a:lnTo>
                  <a:lnTo>
                    <a:pt x="1302" y="1182"/>
                  </a:lnTo>
                  <a:close/>
                  <a:moveTo>
                    <a:pt x="1466" y="1182"/>
                  </a:moveTo>
                  <a:lnTo>
                    <a:pt x="1466" y="1557"/>
                  </a:lnTo>
                  <a:lnTo>
                    <a:pt x="1546" y="1557"/>
                  </a:lnTo>
                  <a:lnTo>
                    <a:pt x="1546" y="1182"/>
                  </a:lnTo>
                  <a:lnTo>
                    <a:pt x="1466" y="1182"/>
                  </a:lnTo>
                  <a:close/>
                  <a:moveTo>
                    <a:pt x="1616" y="1182"/>
                  </a:moveTo>
                  <a:lnTo>
                    <a:pt x="1616" y="1557"/>
                  </a:lnTo>
                  <a:lnTo>
                    <a:pt x="1700" y="1557"/>
                  </a:lnTo>
                  <a:lnTo>
                    <a:pt x="1700" y="1182"/>
                  </a:lnTo>
                  <a:lnTo>
                    <a:pt x="1616" y="1182"/>
                  </a:lnTo>
                  <a:close/>
                  <a:moveTo>
                    <a:pt x="1770" y="1182"/>
                  </a:moveTo>
                  <a:lnTo>
                    <a:pt x="1770" y="1557"/>
                  </a:lnTo>
                  <a:lnTo>
                    <a:pt x="1854" y="1557"/>
                  </a:lnTo>
                  <a:lnTo>
                    <a:pt x="1854" y="1182"/>
                  </a:lnTo>
                  <a:lnTo>
                    <a:pt x="1770" y="1182"/>
                  </a:lnTo>
                  <a:close/>
                  <a:moveTo>
                    <a:pt x="1924" y="1182"/>
                  </a:moveTo>
                  <a:lnTo>
                    <a:pt x="1924" y="1557"/>
                  </a:lnTo>
                  <a:lnTo>
                    <a:pt x="2003" y="1557"/>
                  </a:lnTo>
                  <a:lnTo>
                    <a:pt x="2003" y="1182"/>
                  </a:lnTo>
                  <a:lnTo>
                    <a:pt x="1924" y="1182"/>
                  </a:lnTo>
                  <a:close/>
                </a:path>
              </a:pathLst>
            </a:custGeom>
            <a:gradFill rotWithShape="false">
              <a:gsLst>
                <a:gs pos="0">
                  <a:srgbClr val="FFF200"/>
                </a:gs>
                <a:gs pos="100000">
                  <a:srgbClr val="FF6600"/>
                </a:gs>
              </a:gsLst>
              <a:lin ang="5400000" scaled="true"/>
              <a:tileRect/>
            </a:gradFill>
            <a:ln w="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04" name="Freeform 8"/>
            <p:cNvSpPr>
              <a:spLocks noEditPoints="true"/>
            </p:cNvSpPr>
            <p:nvPr/>
          </p:nvSpPr>
          <p:spPr>
            <a:xfrm>
              <a:off x="621" y="724"/>
              <a:ext cx="419" cy="426"/>
            </a:xfrm>
            <a:custGeom>
              <a:avLst/>
              <a:gdLst/>
              <a:ahLst/>
              <a:cxnLst>
                <a:cxn ang="0">
                  <a:pos x="99" y="0"/>
                </a:cxn>
                <a:cxn ang="0">
                  <a:pos x="125" y="1"/>
                </a:cxn>
                <a:cxn ang="0">
                  <a:pos x="147" y="4"/>
                </a:cxn>
                <a:cxn ang="0">
                  <a:pos x="165" y="9"/>
                </a:cxn>
                <a:cxn ang="0">
                  <a:pos x="178" y="18"/>
                </a:cxn>
                <a:cxn ang="0">
                  <a:pos x="188" y="27"/>
                </a:cxn>
                <a:cxn ang="0">
                  <a:pos x="193" y="40"/>
                </a:cxn>
                <a:cxn ang="0">
                  <a:pos x="196" y="56"/>
                </a:cxn>
                <a:cxn ang="0">
                  <a:pos x="192" y="78"/>
                </a:cxn>
                <a:cxn ang="0">
                  <a:pos x="186" y="99"/>
                </a:cxn>
                <a:cxn ang="0">
                  <a:pos x="173" y="117"/>
                </a:cxn>
                <a:cxn ang="0">
                  <a:pos x="162" y="128"/>
                </a:cxn>
                <a:cxn ang="0">
                  <a:pos x="149" y="137"/>
                </a:cxn>
                <a:cxn ang="0">
                  <a:pos x="133" y="143"/>
                </a:cxn>
                <a:cxn ang="0">
                  <a:pos x="117" y="147"/>
                </a:cxn>
                <a:cxn ang="0">
                  <a:pos x="99" y="148"/>
                </a:cxn>
                <a:cxn ang="0">
                  <a:pos x="76" y="146"/>
                </a:cxn>
                <a:cxn ang="0">
                  <a:pos x="55" y="140"/>
                </a:cxn>
                <a:cxn ang="0">
                  <a:pos x="37" y="130"/>
                </a:cxn>
                <a:cxn ang="0">
                  <a:pos x="22" y="117"/>
                </a:cxn>
                <a:cxn ang="0">
                  <a:pos x="9" y="99"/>
                </a:cxn>
                <a:cxn ang="0">
                  <a:pos x="2" y="78"/>
                </a:cxn>
                <a:cxn ang="0">
                  <a:pos x="0" y="56"/>
                </a:cxn>
                <a:cxn ang="0">
                  <a:pos x="2" y="41"/>
                </a:cxn>
                <a:cxn ang="0">
                  <a:pos x="7" y="27"/>
                </a:cxn>
                <a:cxn ang="0">
                  <a:pos x="17" y="18"/>
                </a:cxn>
                <a:cxn ang="0">
                  <a:pos x="31" y="10"/>
                </a:cxn>
                <a:cxn ang="0">
                  <a:pos x="50" y="4"/>
                </a:cxn>
                <a:cxn ang="0">
                  <a:pos x="73" y="1"/>
                </a:cxn>
                <a:cxn ang="0">
                  <a:pos x="99" y="0"/>
                </a:cxn>
                <a:cxn ang="0">
                  <a:pos x="55" y="69"/>
                </a:cxn>
                <a:cxn ang="0">
                  <a:pos x="55" y="70"/>
                </a:cxn>
                <a:cxn ang="0">
                  <a:pos x="56" y="82"/>
                </a:cxn>
                <a:cxn ang="0">
                  <a:pos x="60" y="93"/>
                </a:cxn>
                <a:cxn ang="0">
                  <a:pos x="68" y="103"/>
                </a:cxn>
                <a:cxn ang="0">
                  <a:pos x="78" y="110"/>
                </a:cxn>
                <a:cxn ang="0">
                  <a:pos x="88" y="115"/>
                </a:cxn>
                <a:cxn ang="0">
                  <a:pos x="99" y="117"/>
                </a:cxn>
                <a:cxn ang="0">
                  <a:pos x="110" y="115"/>
                </a:cxn>
                <a:cxn ang="0">
                  <a:pos x="118" y="110"/>
                </a:cxn>
                <a:cxn ang="0">
                  <a:pos x="127" y="103"/>
                </a:cxn>
                <a:cxn ang="0">
                  <a:pos x="133" y="94"/>
                </a:cxn>
                <a:cxn ang="0">
                  <a:pos x="138" y="83"/>
                </a:cxn>
                <a:cxn ang="0">
                  <a:pos x="139" y="70"/>
                </a:cxn>
                <a:cxn ang="0">
                  <a:pos x="139" y="69"/>
                </a:cxn>
                <a:cxn ang="0">
                  <a:pos x="137" y="56"/>
                </a:cxn>
                <a:cxn ang="0">
                  <a:pos x="131" y="45"/>
                </a:cxn>
                <a:cxn ang="0">
                  <a:pos x="123" y="37"/>
                </a:cxn>
                <a:cxn ang="0">
                  <a:pos x="110" y="33"/>
                </a:cxn>
                <a:cxn ang="0">
                  <a:pos x="96" y="31"/>
                </a:cxn>
                <a:cxn ang="0">
                  <a:pos x="83" y="33"/>
                </a:cxn>
                <a:cxn ang="0">
                  <a:pos x="73" y="37"/>
                </a:cxn>
                <a:cxn ang="0">
                  <a:pos x="64" y="45"/>
                </a:cxn>
                <a:cxn ang="0">
                  <a:pos x="57" y="56"/>
                </a:cxn>
                <a:cxn ang="0">
                  <a:pos x="55" y="69"/>
                </a:cxn>
              </a:cxnLst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false">
              <a:gsLst>
                <a:gs pos="0">
                  <a:srgbClr val="FFF200">
                    <a:alpha val="100000"/>
                  </a:srgbClr>
                </a:gs>
                <a:gs pos="45000">
                  <a:srgbClr val="FF7A00">
                    <a:alpha val="100000"/>
                  </a:srgbClr>
                </a:gs>
                <a:gs pos="70000">
                  <a:srgbClr val="FF0300">
                    <a:alpha val="100000"/>
                  </a:srgbClr>
                </a:gs>
                <a:gs pos="100000">
                  <a:srgbClr val="4D0808">
                    <a:alpha val="100000"/>
                  </a:srgbClr>
                </a:gs>
              </a:gsLst>
              <a:lin ang="5400000" scaled="true"/>
              <a:tileRect/>
            </a:gra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05" name="Freeform 9"/>
            <p:cNvSpPr/>
            <p:nvPr/>
          </p:nvSpPr>
          <p:spPr>
            <a:xfrm>
              <a:off x="1341" y="364"/>
              <a:ext cx="18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" y="0"/>
                </a:cxn>
                <a:cxn ang="0">
                  <a:pos x="72" y="23"/>
                </a:cxn>
                <a:cxn ang="0">
                  <a:pos x="30" y="23"/>
                </a:cxn>
                <a:cxn ang="0">
                  <a:pos x="30" y="106"/>
                </a:cxn>
                <a:cxn ang="0">
                  <a:pos x="0" y="106"/>
                </a:cxn>
                <a:cxn ang="0">
                  <a:pos x="0" y="0"/>
                </a:cxn>
              </a:cxnLst>
              <a:pathLst>
                <a:path w="448" h="871">
                  <a:moveTo>
                    <a:pt x="0" y="0"/>
                  </a:moveTo>
                  <a:lnTo>
                    <a:pt x="378" y="0"/>
                  </a:lnTo>
                  <a:lnTo>
                    <a:pt x="448" y="190"/>
                  </a:lnTo>
                  <a:lnTo>
                    <a:pt x="189" y="190"/>
                  </a:lnTo>
                  <a:lnTo>
                    <a:pt x="189" y="871"/>
                  </a:lnTo>
                  <a:lnTo>
                    <a:pt x="0" y="871"/>
                  </a:lnTo>
                  <a:lnTo>
                    <a:pt x="0" y="0"/>
                  </a:lnTo>
                  <a:close/>
                </a:path>
              </a:pathLst>
            </a:custGeom>
            <a:gradFill rotWithShape="false">
              <a:gsLst>
                <a:gs pos="0">
                  <a:srgbClr val="FFF200">
                    <a:alpha val="100000"/>
                  </a:srgbClr>
                </a:gs>
                <a:gs pos="45000">
                  <a:srgbClr val="FF7A00">
                    <a:alpha val="100000"/>
                  </a:srgbClr>
                </a:gs>
                <a:gs pos="70000">
                  <a:srgbClr val="FF0300">
                    <a:alpha val="100000"/>
                  </a:srgbClr>
                </a:gs>
                <a:gs pos="100000">
                  <a:srgbClr val="4D0808">
                    <a:alpha val="100000"/>
                  </a:srgbClr>
                </a:gs>
              </a:gsLst>
              <a:lin ang="5400000" scaled="true"/>
              <a:tileRect/>
            </a:gra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06" name="Freeform 10"/>
            <p:cNvSpPr>
              <a:spLocks noEditPoints="true"/>
            </p:cNvSpPr>
            <p:nvPr/>
          </p:nvSpPr>
          <p:spPr>
            <a:xfrm>
              <a:off x="1881" y="184"/>
              <a:ext cx="299" cy="304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86" y="0"/>
                </a:cxn>
                <a:cxn ang="0">
                  <a:pos x="101" y="2"/>
                </a:cxn>
                <a:cxn ang="0">
                  <a:pos x="113" y="6"/>
                </a:cxn>
                <a:cxn ang="0">
                  <a:pos x="123" y="11"/>
                </a:cxn>
                <a:cxn ang="0">
                  <a:pos x="130" y="19"/>
                </a:cxn>
                <a:cxn ang="0">
                  <a:pos x="134" y="28"/>
                </a:cxn>
                <a:cxn ang="0">
                  <a:pos x="135" y="38"/>
                </a:cxn>
                <a:cxn ang="0">
                  <a:pos x="132" y="54"/>
                </a:cxn>
                <a:cxn ang="0">
                  <a:pos x="128" y="68"/>
                </a:cxn>
                <a:cxn ang="0">
                  <a:pos x="119" y="81"/>
                </a:cxn>
                <a:cxn ang="0">
                  <a:pos x="109" y="90"/>
                </a:cxn>
                <a:cxn ang="0">
                  <a:pos x="97" y="97"/>
                </a:cxn>
                <a:cxn ang="0">
                  <a:pos x="84" y="101"/>
                </a:cxn>
                <a:cxn ang="0">
                  <a:pos x="68" y="102"/>
                </a:cxn>
                <a:cxn ang="0">
                  <a:pos x="52" y="101"/>
                </a:cxn>
                <a:cxn ang="0">
                  <a:pos x="38" y="97"/>
                </a:cxn>
                <a:cxn ang="0">
                  <a:pos x="26" y="90"/>
                </a:cxn>
                <a:cxn ang="0">
                  <a:pos x="16" y="81"/>
                </a:cxn>
                <a:cxn ang="0">
                  <a:pos x="6" y="68"/>
                </a:cxn>
                <a:cxn ang="0">
                  <a:pos x="2" y="54"/>
                </a:cxn>
                <a:cxn ang="0">
                  <a:pos x="0" y="38"/>
                </a:cxn>
                <a:cxn ang="0">
                  <a:pos x="2" y="28"/>
                </a:cxn>
                <a:cxn ang="0">
                  <a:pos x="5" y="19"/>
                </a:cxn>
                <a:cxn ang="0">
                  <a:pos x="13" y="12"/>
                </a:cxn>
                <a:cxn ang="0">
                  <a:pos x="22" y="6"/>
                </a:cxn>
                <a:cxn ang="0">
                  <a:pos x="34" y="2"/>
                </a:cxn>
                <a:cxn ang="0">
                  <a:pos x="50" y="0"/>
                </a:cxn>
                <a:cxn ang="0">
                  <a:pos x="68" y="0"/>
                </a:cxn>
                <a:cxn ang="0">
                  <a:pos x="38" y="48"/>
                </a:cxn>
                <a:cxn ang="0">
                  <a:pos x="38" y="48"/>
                </a:cxn>
                <a:cxn ang="0">
                  <a:pos x="40" y="61"/>
                </a:cxn>
                <a:cxn ang="0">
                  <a:pos x="47" y="71"/>
                </a:cxn>
                <a:cxn ang="0">
                  <a:pos x="53" y="76"/>
                </a:cxn>
                <a:cxn ang="0">
                  <a:pos x="61" y="79"/>
                </a:cxn>
                <a:cxn ang="0">
                  <a:pos x="69" y="81"/>
                </a:cxn>
                <a:cxn ang="0">
                  <a:pos x="75" y="79"/>
                </a:cxn>
                <a:cxn ang="0">
                  <a:pos x="82" y="77"/>
                </a:cxn>
                <a:cxn ang="0">
                  <a:pos x="88" y="71"/>
                </a:cxn>
                <a:cxn ang="0">
                  <a:pos x="94" y="61"/>
                </a:cxn>
                <a:cxn ang="0">
                  <a:pos x="96" y="48"/>
                </a:cxn>
                <a:cxn ang="0">
                  <a:pos x="96" y="48"/>
                </a:cxn>
                <a:cxn ang="0">
                  <a:pos x="95" y="38"/>
                </a:cxn>
                <a:cxn ang="0">
                  <a:pos x="90" y="31"/>
                </a:cxn>
                <a:cxn ang="0">
                  <a:pos x="85" y="26"/>
                </a:cxn>
                <a:cxn ang="0">
                  <a:pos x="77" y="22"/>
                </a:cxn>
                <a:cxn ang="0">
                  <a:pos x="66" y="21"/>
                </a:cxn>
                <a:cxn ang="0">
                  <a:pos x="57" y="22"/>
                </a:cxn>
                <a:cxn ang="0">
                  <a:pos x="50" y="26"/>
                </a:cxn>
                <a:cxn ang="0">
                  <a:pos x="44" y="31"/>
                </a:cxn>
                <a:cxn ang="0">
                  <a:pos x="39" y="38"/>
                </a:cxn>
                <a:cxn ang="0">
                  <a:pos x="38" y="48"/>
                </a:cxn>
              </a:cxnLst>
              <a:pathLst>
                <a:path w="661" h="900">
                  <a:moveTo>
                    <a:pt x="333" y="0"/>
                  </a:moveTo>
                  <a:lnTo>
                    <a:pt x="422" y="6"/>
                  </a:lnTo>
                  <a:lnTo>
                    <a:pt x="497" y="24"/>
                  </a:lnTo>
                  <a:lnTo>
                    <a:pt x="556" y="58"/>
                  </a:lnTo>
                  <a:lnTo>
                    <a:pt x="606" y="104"/>
                  </a:lnTo>
                  <a:lnTo>
                    <a:pt x="636" y="168"/>
                  </a:lnTo>
                  <a:lnTo>
                    <a:pt x="656" y="249"/>
                  </a:lnTo>
                  <a:lnTo>
                    <a:pt x="661" y="341"/>
                  </a:lnTo>
                  <a:lnTo>
                    <a:pt x="651" y="479"/>
                  </a:lnTo>
                  <a:lnTo>
                    <a:pt x="626" y="600"/>
                  </a:lnTo>
                  <a:lnTo>
                    <a:pt x="586" y="710"/>
                  </a:lnTo>
                  <a:lnTo>
                    <a:pt x="536" y="797"/>
                  </a:lnTo>
                  <a:lnTo>
                    <a:pt x="477" y="854"/>
                  </a:lnTo>
                  <a:lnTo>
                    <a:pt x="412" y="889"/>
                  </a:lnTo>
                  <a:lnTo>
                    <a:pt x="333" y="900"/>
                  </a:lnTo>
                  <a:lnTo>
                    <a:pt x="258" y="889"/>
                  </a:lnTo>
                  <a:lnTo>
                    <a:pt x="188" y="854"/>
                  </a:lnTo>
                  <a:lnTo>
                    <a:pt x="129" y="797"/>
                  </a:lnTo>
                  <a:lnTo>
                    <a:pt x="79" y="716"/>
                  </a:lnTo>
                  <a:lnTo>
                    <a:pt x="34" y="600"/>
                  </a:lnTo>
                  <a:lnTo>
                    <a:pt x="10" y="473"/>
                  </a:lnTo>
                  <a:lnTo>
                    <a:pt x="0" y="341"/>
                  </a:lnTo>
                  <a:lnTo>
                    <a:pt x="10" y="249"/>
                  </a:lnTo>
                  <a:lnTo>
                    <a:pt x="29" y="168"/>
                  </a:lnTo>
                  <a:lnTo>
                    <a:pt x="64" y="110"/>
                  </a:lnTo>
                  <a:lnTo>
                    <a:pt x="109" y="58"/>
                  </a:lnTo>
                  <a:lnTo>
                    <a:pt x="169" y="24"/>
                  </a:lnTo>
                  <a:lnTo>
                    <a:pt x="248" y="6"/>
                  </a:lnTo>
                  <a:lnTo>
                    <a:pt x="333" y="0"/>
                  </a:lnTo>
                  <a:close/>
                  <a:moveTo>
                    <a:pt x="188" y="422"/>
                  </a:moveTo>
                  <a:lnTo>
                    <a:pt x="188" y="427"/>
                  </a:lnTo>
                  <a:lnTo>
                    <a:pt x="198" y="537"/>
                  </a:lnTo>
                  <a:lnTo>
                    <a:pt x="233" y="629"/>
                  </a:lnTo>
                  <a:lnTo>
                    <a:pt x="263" y="670"/>
                  </a:lnTo>
                  <a:lnTo>
                    <a:pt x="298" y="698"/>
                  </a:lnTo>
                  <a:lnTo>
                    <a:pt x="338" y="710"/>
                  </a:lnTo>
                  <a:lnTo>
                    <a:pt x="372" y="698"/>
                  </a:lnTo>
                  <a:lnTo>
                    <a:pt x="402" y="675"/>
                  </a:lnTo>
                  <a:lnTo>
                    <a:pt x="432" y="629"/>
                  </a:lnTo>
                  <a:lnTo>
                    <a:pt x="462" y="537"/>
                  </a:lnTo>
                  <a:lnTo>
                    <a:pt x="472" y="427"/>
                  </a:lnTo>
                  <a:lnTo>
                    <a:pt x="472" y="422"/>
                  </a:lnTo>
                  <a:lnTo>
                    <a:pt x="467" y="341"/>
                  </a:lnTo>
                  <a:lnTo>
                    <a:pt x="442" y="277"/>
                  </a:lnTo>
                  <a:lnTo>
                    <a:pt x="417" y="231"/>
                  </a:lnTo>
                  <a:lnTo>
                    <a:pt x="377" y="202"/>
                  </a:lnTo>
                  <a:lnTo>
                    <a:pt x="328" y="191"/>
                  </a:lnTo>
                  <a:lnTo>
                    <a:pt x="283" y="202"/>
                  </a:lnTo>
                  <a:lnTo>
                    <a:pt x="248" y="231"/>
                  </a:lnTo>
                  <a:lnTo>
                    <a:pt x="218" y="277"/>
                  </a:lnTo>
                  <a:lnTo>
                    <a:pt x="193" y="341"/>
                  </a:lnTo>
                  <a:lnTo>
                    <a:pt x="188" y="422"/>
                  </a:lnTo>
                  <a:close/>
                </a:path>
              </a:pathLst>
            </a:custGeom>
            <a:gradFill rotWithShape="false">
              <a:gsLst>
                <a:gs pos="0">
                  <a:srgbClr val="FFF200">
                    <a:alpha val="100000"/>
                  </a:srgbClr>
                </a:gs>
                <a:gs pos="45000">
                  <a:srgbClr val="FF7A00">
                    <a:alpha val="100000"/>
                  </a:srgbClr>
                </a:gs>
                <a:gs pos="70000">
                  <a:srgbClr val="FF0300">
                    <a:alpha val="100000"/>
                  </a:srgbClr>
                </a:gs>
                <a:gs pos="100000">
                  <a:srgbClr val="4D0808">
                    <a:alpha val="100000"/>
                  </a:srgbClr>
                </a:gs>
              </a:gsLst>
              <a:lin ang="5400000" scaled="true"/>
              <a:tileRect/>
            </a:gradFill>
            <a:ln w="0" cap="flat" cmpd="sng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07" name="Freeform 11"/>
            <p:cNvSpPr/>
            <p:nvPr/>
          </p:nvSpPr>
          <p:spPr>
            <a:xfrm>
              <a:off x="2601" y="184"/>
              <a:ext cx="239" cy="304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0" y="0"/>
                </a:cxn>
                <a:cxn ang="0">
                  <a:pos x="32" y="0"/>
                </a:cxn>
                <a:cxn ang="0">
                  <a:pos x="32" y="24"/>
                </a:cxn>
                <a:cxn ang="0">
                  <a:pos x="72" y="24"/>
                </a:cxn>
                <a:cxn ang="0">
                  <a:pos x="72" y="0"/>
                </a:cxn>
                <a:cxn ang="0">
                  <a:pos x="104" y="0"/>
                </a:cxn>
                <a:cxn ang="0">
                  <a:pos x="104" y="78"/>
                </a:cxn>
                <a:cxn ang="0">
                  <a:pos x="72" y="78"/>
                </a:cxn>
                <a:cxn ang="0">
                  <a:pos x="72" y="41"/>
                </a:cxn>
                <a:cxn ang="0">
                  <a:pos x="32" y="41"/>
                </a:cxn>
                <a:cxn ang="0">
                  <a:pos x="32" y="71"/>
                </a:cxn>
                <a:cxn ang="0">
                  <a:pos x="33" y="75"/>
                </a:cxn>
                <a:cxn ang="0">
                  <a:pos x="34" y="78"/>
                </a:cxn>
                <a:cxn ang="0">
                  <a:pos x="34" y="78"/>
                </a:cxn>
                <a:cxn ang="0">
                  <a:pos x="36" y="78"/>
                </a:cxn>
                <a:cxn ang="0">
                  <a:pos x="8" y="91"/>
                </a:cxn>
                <a:cxn ang="0">
                  <a:pos x="6" y="90"/>
                </a:cxn>
                <a:cxn ang="0">
                  <a:pos x="4" y="87"/>
                </a:cxn>
                <a:cxn ang="0">
                  <a:pos x="3" y="84"/>
                </a:cxn>
                <a:cxn ang="0">
                  <a:pos x="0" y="78"/>
                </a:cxn>
                <a:cxn ang="0">
                  <a:pos x="0" y="71"/>
                </a:cxn>
              </a:cxnLst>
              <a:pathLst>
                <a:path w="547" h="1009">
                  <a:moveTo>
                    <a:pt x="0" y="790"/>
                  </a:moveTo>
                  <a:lnTo>
                    <a:pt x="0" y="0"/>
                  </a:lnTo>
                  <a:lnTo>
                    <a:pt x="169" y="0"/>
                  </a:lnTo>
                  <a:lnTo>
                    <a:pt x="169" y="271"/>
                  </a:lnTo>
                  <a:lnTo>
                    <a:pt x="378" y="271"/>
                  </a:lnTo>
                  <a:lnTo>
                    <a:pt x="378" y="0"/>
                  </a:lnTo>
                  <a:lnTo>
                    <a:pt x="547" y="0"/>
                  </a:lnTo>
                  <a:lnTo>
                    <a:pt x="547" y="871"/>
                  </a:lnTo>
                  <a:lnTo>
                    <a:pt x="378" y="871"/>
                  </a:lnTo>
                  <a:lnTo>
                    <a:pt x="378" y="461"/>
                  </a:lnTo>
                  <a:lnTo>
                    <a:pt x="169" y="461"/>
                  </a:lnTo>
                  <a:lnTo>
                    <a:pt x="169" y="790"/>
                  </a:lnTo>
                  <a:lnTo>
                    <a:pt x="174" y="825"/>
                  </a:lnTo>
                  <a:lnTo>
                    <a:pt x="184" y="859"/>
                  </a:lnTo>
                  <a:lnTo>
                    <a:pt x="184" y="865"/>
                  </a:lnTo>
                  <a:lnTo>
                    <a:pt x="189" y="871"/>
                  </a:lnTo>
                  <a:lnTo>
                    <a:pt x="45" y="1009"/>
                  </a:lnTo>
                  <a:lnTo>
                    <a:pt x="35" y="992"/>
                  </a:lnTo>
                  <a:lnTo>
                    <a:pt x="25" y="963"/>
                  </a:lnTo>
                  <a:lnTo>
                    <a:pt x="15" y="929"/>
                  </a:lnTo>
                  <a:lnTo>
                    <a:pt x="5" y="865"/>
                  </a:lnTo>
                  <a:lnTo>
                    <a:pt x="0" y="790"/>
                  </a:lnTo>
                  <a:close/>
                </a:path>
              </a:pathLst>
            </a:custGeom>
            <a:gradFill rotWithShape="false">
              <a:gsLst>
                <a:gs pos="0">
                  <a:srgbClr val="FFF200">
                    <a:alpha val="100000"/>
                  </a:srgbClr>
                </a:gs>
                <a:gs pos="45000">
                  <a:srgbClr val="FF7A00">
                    <a:alpha val="100000"/>
                  </a:srgbClr>
                </a:gs>
                <a:gs pos="70000">
                  <a:srgbClr val="FF0300">
                    <a:alpha val="100000"/>
                  </a:srgbClr>
                </a:gs>
                <a:gs pos="100000">
                  <a:srgbClr val="4D0808">
                    <a:alpha val="100000"/>
                  </a:srgbClr>
                </a:gs>
              </a:gsLst>
              <a:lin ang="5400000" scaled="true"/>
              <a:tileRect/>
            </a:gradFill>
            <a:ln w="0" cap="flat" cmpd="sng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08" name="Freeform 12"/>
            <p:cNvSpPr>
              <a:spLocks noEditPoints="true"/>
            </p:cNvSpPr>
            <p:nvPr/>
          </p:nvSpPr>
          <p:spPr>
            <a:xfrm>
              <a:off x="3141" y="544"/>
              <a:ext cx="299" cy="304"/>
            </a:xfrm>
            <a:custGeom>
              <a:avLst/>
              <a:gdLst/>
              <a:ahLst/>
              <a:cxnLst>
                <a:cxn ang="0">
                  <a:pos x="61" y="56"/>
                </a:cxn>
                <a:cxn ang="0">
                  <a:pos x="66" y="56"/>
                </a:cxn>
                <a:cxn ang="0">
                  <a:pos x="70" y="56"/>
                </a:cxn>
                <a:cxn ang="0">
                  <a:pos x="76" y="55"/>
                </a:cxn>
                <a:cxn ang="0">
                  <a:pos x="85" y="52"/>
                </a:cxn>
                <a:cxn ang="0">
                  <a:pos x="92" y="50"/>
                </a:cxn>
                <a:cxn ang="0">
                  <a:pos x="96" y="49"/>
                </a:cxn>
                <a:cxn ang="0">
                  <a:pos x="97" y="48"/>
                </a:cxn>
                <a:cxn ang="0">
                  <a:pos x="98" y="46"/>
                </a:cxn>
                <a:cxn ang="0">
                  <a:pos x="97" y="45"/>
                </a:cxn>
                <a:cxn ang="0">
                  <a:pos x="96" y="43"/>
                </a:cxn>
                <a:cxn ang="0">
                  <a:pos x="91" y="43"/>
                </a:cxn>
                <a:cxn ang="0">
                  <a:pos x="88" y="42"/>
                </a:cxn>
                <a:cxn ang="0">
                  <a:pos x="84" y="42"/>
                </a:cxn>
                <a:cxn ang="0">
                  <a:pos x="77" y="42"/>
                </a:cxn>
                <a:cxn ang="0">
                  <a:pos x="71" y="43"/>
                </a:cxn>
                <a:cxn ang="0">
                  <a:pos x="67" y="44"/>
                </a:cxn>
                <a:cxn ang="0">
                  <a:pos x="64" y="46"/>
                </a:cxn>
                <a:cxn ang="0">
                  <a:pos x="63" y="49"/>
                </a:cxn>
                <a:cxn ang="0">
                  <a:pos x="61" y="52"/>
                </a:cxn>
                <a:cxn ang="0">
                  <a:pos x="61" y="56"/>
                </a:cxn>
                <a:cxn ang="0">
                  <a:pos x="96" y="72"/>
                </a:cxn>
                <a:cxn ang="0">
                  <a:pos x="154" y="72"/>
                </a:cxn>
                <a:cxn ang="0">
                  <a:pos x="134" y="92"/>
                </a:cxn>
                <a:cxn ang="0">
                  <a:pos x="101" y="92"/>
                </a:cxn>
                <a:cxn ang="0">
                  <a:pos x="77" y="90"/>
                </a:cxn>
                <a:cxn ang="0">
                  <a:pos x="55" y="88"/>
                </a:cxn>
                <a:cxn ang="0">
                  <a:pos x="37" y="83"/>
                </a:cxn>
                <a:cxn ang="0">
                  <a:pos x="23" y="76"/>
                </a:cxn>
                <a:cxn ang="0">
                  <a:pos x="10" y="68"/>
                </a:cxn>
                <a:cxn ang="0">
                  <a:pos x="2" y="59"/>
                </a:cxn>
                <a:cxn ang="0">
                  <a:pos x="0" y="50"/>
                </a:cxn>
                <a:cxn ang="0">
                  <a:pos x="1" y="42"/>
                </a:cxn>
                <a:cxn ang="0">
                  <a:pos x="5" y="36"/>
                </a:cxn>
                <a:cxn ang="0">
                  <a:pos x="12" y="31"/>
                </a:cxn>
                <a:cxn ang="0">
                  <a:pos x="24" y="27"/>
                </a:cxn>
                <a:cxn ang="0">
                  <a:pos x="37" y="24"/>
                </a:cxn>
                <a:cxn ang="0">
                  <a:pos x="54" y="23"/>
                </a:cxn>
                <a:cxn ang="0">
                  <a:pos x="77" y="22"/>
                </a:cxn>
                <a:cxn ang="0">
                  <a:pos x="103" y="23"/>
                </a:cxn>
                <a:cxn ang="0">
                  <a:pos x="124" y="24"/>
                </a:cxn>
                <a:cxn ang="0">
                  <a:pos x="140" y="27"/>
                </a:cxn>
                <a:cxn ang="0">
                  <a:pos x="151" y="31"/>
                </a:cxn>
                <a:cxn ang="0">
                  <a:pos x="158" y="36"/>
                </a:cxn>
                <a:cxn ang="0">
                  <a:pos x="160" y="42"/>
                </a:cxn>
                <a:cxn ang="0">
                  <a:pos x="158" y="48"/>
                </a:cxn>
                <a:cxn ang="0">
                  <a:pos x="153" y="55"/>
                </a:cxn>
                <a:cxn ang="0">
                  <a:pos x="143" y="60"/>
                </a:cxn>
                <a:cxn ang="0">
                  <a:pos x="123" y="67"/>
                </a:cxn>
                <a:cxn ang="0">
                  <a:pos x="96" y="72"/>
                </a:cxn>
                <a:cxn ang="0">
                  <a:pos x="91" y="16"/>
                </a:cxn>
                <a:cxn ang="0">
                  <a:pos x="91" y="0"/>
                </a:cxn>
                <a:cxn ang="0">
                  <a:pos x="137" y="0"/>
                </a:cxn>
                <a:cxn ang="0">
                  <a:pos x="137" y="16"/>
                </a:cxn>
                <a:cxn ang="0">
                  <a:pos x="91" y="16"/>
                </a:cxn>
                <a:cxn ang="0">
                  <a:pos x="68" y="16"/>
                </a:cxn>
                <a:cxn ang="0">
                  <a:pos x="23" y="16"/>
                </a:cxn>
                <a:cxn ang="0">
                  <a:pos x="23" y="0"/>
                </a:cxn>
                <a:cxn ang="0">
                  <a:pos x="68" y="0"/>
                </a:cxn>
                <a:cxn ang="0">
                  <a:pos x="68" y="16"/>
                </a:cxn>
              </a:cxnLst>
              <a:pathLst>
                <a:path w="557" h="1004">
                  <a:moveTo>
                    <a:pt x="214" y="617"/>
                  </a:moveTo>
                  <a:lnTo>
                    <a:pt x="229" y="617"/>
                  </a:lnTo>
                  <a:lnTo>
                    <a:pt x="244" y="611"/>
                  </a:lnTo>
                  <a:lnTo>
                    <a:pt x="264" y="600"/>
                  </a:lnTo>
                  <a:lnTo>
                    <a:pt x="298" y="577"/>
                  </a:lnTo>
                  <a:lnTo>
                    <a:pt x="323" y="554"/>
                  </a:lnTo>
                  <a:lnTo>
                    <a:pt x="333" y="537"/>
                  </a:lnTo>
                  <a:lnTo>
                    <a:pt x="338" y="525"/>
                  </a:lnTo>
                  <a:lnTo>
                    <a:pt x="343" y="508"/>
                  </a:lnTo>
                  <a:lnTo>
                    <a:pt x="338" y="496"/>
                  </a:lnTo>
                  <a:lnTo>
                    <a:pt x="333" y="479"/>
                  </a:lnTo>
                  <a:lnTo>
                    <a:pt x="318" y="473"/>
                  </a:lnTo>
                  <a:lnTo>
                    <a:pt x="308" y="467"/>
                  </a:lnTo>
                  <a:lnTo>
                    <a:pt x="293" y="462"/>
                  </a:lnTo>
                  <a:lnTo>
                    <a:pt x="269" y="467"/>
                  </a:lnTo>
                  <a:lnTo>
                    <a:pt x="249" y="473"/>
                  </a:lnTo>
                  <a:lnTo>
                    <a:pt x="234" y="490"/>
                  </a:lnTo>
                  <a:lnTo>
                    <a:pt x="224" y="513"/>
                  </a:lnTo>
                  <a:lnTo>
                    <a:pt x="219" y="542"/>
                  </a:lnTo>
                  <a:lnTo>
                    <a:pt x="214" y="577"/>
                  </a:lnTo>
                  <a:lnTo>
                    <a:pt x="214" y="617"/>
                  </a:lnTo>
                  <a:close/>
                  <a:moveTo>
                    <a:pt x="333" y="790"/>
                  </a:moveTo>
                  <a:lnTo>
                    <a:pt x="537" y="790"/>
                  </a:lnTo>
                  <a:lnTo>
                    <a:pt x="467" y="1004"/>
                  </a:lnTo>
                  <a:lnTo>
                    <a:pt x="353" y="1004"/>
                  </a:lnTo>
                  <a:lnTo>
                    <a:pt x="269" y="992"/>
                  </a:lnTo>
                  <a:lnTo>
                    <a:pt x="194" y="963"/>
                  </a:lnTo>
                  <a:lnTo>
                    <a:pt x="129" y="911"/>
                  </a:lnTo>
                  <a:lnTo>
                    <a:pt x="80" y="836"/>
                  </a:lnTo>
                  <a:lnTo>
                    <a:pt x="35" y="750"/>
                  </a:lnTo>
                  <a:lnTo>
                    <a:pt x="10" y="652"/>
                  </a:lnTo>
                  <a:lnTo>
                    <a:pt x="0" y="554"/>
                  </a:lnTo>
                  <a:lnTo>
                    <a:pt x="5" y="467"/>
                  </a:lnTo>
                  <a:lnTo>
                    <a:pt x="20" y="398"/>
                  </a:lnTo>
                  <a:lnTo>
                    <a:pt x="45" y="340"/>
                  </a:lnTo>
                  <a:lnTo>
                    <a:pt x="85" y="300"/>
                  </a:lnTo>
                  <a:lnTo>
                    <a:pt x="129" y="271"/>
                  </a:lnTo>
                  <a:lnTo>
                    <a:pt x="189" y="254"/>
                  </a:lnTo>
                  <a:lnTo>
                    <a:pt x="269" y="248"/>
                  </a:lnTo>
                  <a:lnTo>
                    <a:pt x="358" y="254"/>
                  </a:lnTo>
                  <a:lnTo>
                    <a:pt x="433" y="271"/>
                  </a:lnTo>
                  <a:lnTo>
                    <a:pt x="487" y="300"/>
                  </a:lnTo>
                  <a:lnTo>
                    <a:pt x="527" y="340"/>
                  </a:lnTo>
                  <a:lnTo>
                    <a:pt x="552" y="398"/>
                  </a:lnTo>
                  <a:lnTo>
                    <a:pt x="557" y="462"/>
                  </a:lnTo>
                  <a:lnTo>
                    <a:pt x="552" y="531"/>
                  </a:lnTo>
                  <a:lnTo>
                    <a:pt x="532" y="600"/>
                  </a:lnTo>
                  <a:lnTo>
                    <a:pt x="497" y="658"/>
                  </a:lnTo>
                  <a:lnTo>
                    <a:pt x="428" y="733"/>
                  </a:lnTo>
                  <a:lnTo>
                    <a:pt x="333" y="790"/>
                  </a:lnTo>
                  <a:close/>
                  <a:moveTo>
                    <a:pt x="318" y="185"/>
                  </a:moveTo>
                  <a:lnTo>
                    <a:pt x="318" y="0"/>
                  </a:lnTo>
                  <a:lnTo>
                    <a:pt x="477" y="0"/>
                  </a:lnTo>
                  <a:lnTo>
                    <a:pt x="477" y="185"/>
                  </a:lnTo>
                  <a:lnTo>
                    <a:pt x="318" y="185"/>
                  </a:lnTo>
                  <a:close/>
                  <a:moveTo>
                    <a:pt x="239" y="185"/>
                  </a:moveTo>
                  <a:lnTo>
                    <a:pt x="80" y="185"/>
                  </a:lnTo>
                  <a:lnTo>
                    <a:pt x="80" y="0"/>
                  </a:lnTo>
                  <a:lnTo>
                    <a:pt x="239" y="0"/>
                  </a:lnTo>
                  <a:lnTo>
                    <a:pt x="239" y="185"/>
                  </a:lnTo>
                  <a:close/>
                </a:path>
              </a:pathLst>
            </a:custGeom>
            <a:gradFill rotWithShape="false">
              <a:gsLst>
                <a:gs pos="0">
                  <a:srgbClr val="FFF200">
                    <a:alpha val="100000"/>
                  </a:srgbClr>
                </a:gs>
                <a:gs pos="45000">
                  <a:srgbClr val="FF7A00">
                    <a:alpha val="100000"/>
                  </a:srgbClr>
                </a:gs>
                <a:gs pos="70000">
                  <a:srgbClr val="FF0300">
                    <a:alpha val="100000"/>
                  </a:srgbClr>
                </a:gs>
                <a:gs pos="100000">
                  <a:srgbClr val="4D0808">
                    <a:alpha val="100000"/>
                  </a:srgbClr>
                </a:gs>
              </a:gsLst>
              <a:lin ang="5400000" scaled="true"/>
              <a:tileRect/>
            </a:gradFill>
            <a:ln w="0" cap="flat" cmpd="sng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09" name="Freeform 13"/>
            <p:cNvSpPr/>
            <p:nvPr/>
          </p:nvSpPr>
          <p:spPr>
            <a:xfrm>
              <a:off x="3861" y="904"/>
              <a:ext cx="239" cy="243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0" y="0"/>
                </a:cxn>
                <a:cxn ang="0">
                  <a:pos x="27" y="0"/>
                </a:cxn>
                <a:cxn ang="0">
                  <a:pos x="27" y="32"/>
                </a:cxn>
                <a:cxn ang="0">
                  <a:pos x="54" y="0"/>
                </a:cxn>
                <a:cxn ang="0">
                  <a:pos x="84" y="0"/>
                </a:cxn>
                <a:cxn ang="0">
                  <a:pos x="54" y="32"/>
                </a:cxn>
                <a:cxn ang="0">
                  <a:pos x="88" y="74"/>
                </a:cxn>
                <a:cxn ang="0">
                  <a:pos x="57" y="74"/>
                </a:cxn>
                <a:cxn ang="0">
                  <a:pos x="27" y="34"/>
                </a:cxn>
                <a:cxn ang="0">
                  <a:pos x="27" y="74"/>
                </a:cxn>
                <a:cxn ang="0">
                  <a:pos x="0" y="74"/>
                </a:cxn>
              </a:cxnLst>
              <a:pathLst>
                <a:path w="647" h="791">
                  <a:moveTo>
                    <a:pt x="0" y="791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199" y="346"/>
                  </a:lnTo>
                  <a:lnTo>
                    <a:pt x="398" y="0"/>
                  </a:lnTo>
                  <a:lnTo>
                    <a:pt x="622" y="0"/>
                  </a:lnTo>
                  <a:lnTo>
                    <a:pt x="398" y="346"/>
                  </a:lnTo>
                  <a:lnTo>
                    <a:pt x="647" y="791"/>
                  </a:lnTo>
                  <a:lnTo>
                    <a:pt x="423" y="791"/>
                  </a:lnTo>
                  <a:lnTo>
                    <a:pt x="199" y="369"/>
                  </a:lnTo>
                  <a:lnTo>
                    <a:pt x="199" y="791"/>
                  </a:lnTo>
                  <a:lnTo>
                    <a:pt x="0" y="791"/>
                  </a:lnTo>
                  <a:close/>
                </a:path>
              </a:pathLst>
            </a:custGeom>
            <a:gradFill rotWithShape="false">
              <a:gsLst>
                <a:gs pos="0">
                  <a:srgbClr val="FFF200">
                    <a:alpha val="100000"/>
                  </a:srgbClr>
                </a:gs>
                <a:gs pos="45000">
                  <a:srgbClr val="FF7A00">
                    <a:alpha val="100000"/>
                  </a:srgbClr>
                </a:gs>
                <a:gs pos="70000">
                  <a:srgbClr val="FF0300">
                    <a:alpha val="100000"/>
                  </a:srgbClr>
                </a:gs>
                <a:gs pos="100000">
                  <a:srgbClr val="4D0808">
                    <a:alpha val="100000"/>
                  </a:srgbClr>
                </a:gs>
              </a:gsLst>
              <a:lin ang="5400000" scaled="true"/>
              <a:tileRect/>
            </a:gradFill>
            <a:ln w="0" cap="flat" cmpd="sng">
              <a:solidFill>
                <a:srgbClr val="FF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4110" name="Freeform 14"/>
            <p:cNvSpPr/>
            <p:nvPr/>
          </p:nvSpPr>
          <p:spPr>
            <a:xfrm>
              <a:off x="441" y="1444"/>
              <a:ext cx="3939" cy="1611"/>
            </a:xfrm>
            <a:custGeom>
              <a:avLst/>
              <a:gdLst/>
              <a:ahLst/>
              <a:cxnLst>
                <a:cxn ang="0">
                  <a:pos x="795" y="678"/>
                </a:cxn>
                <a:cxn ang="0">
                  <a:pos x="1333" y="665"/>
                </a:cxn>
                <a:cxn ang="0">
                  <a:pos x="924" y="656"/>
                </a:cxn>
                <a:cxn ang="0">
                  <a:pos x="1400" y="528"/>
                </a:cxn>
                <a:cxn ang="0">
                  <a:pos x="1461" y="498"/>
                </a:cxn>
                <a:cxn ang="0">
                  <a:pos x="1107" y="580"/>
                </a:cxn>
                <a:cxn ang="0">
                  <a:pos x="1045" y="564"/>
                </a:cxn>
                <a:cxn ang="0">
                  <a:pos x="1098" y="526"/>
                </a:cxn>
                <a:cxn ang="0">
                  <a:pos x="976" y="579"/>
                </a:cxn>
                <a:cxn ang="0">
                  <a:pos x="1095" y="464"/>
                </a:cxn>
                <a:cxn ang="0">
                  <a:pos x="1454" y="167"/>
                </a:cxn>
                <a:cxn ang="0">
                  <a:pos x="1457" y="153"/>
                </a:cxn>
                <a:cxn ang="0">
                  <a:pos x="1104" y="430"/>
                </a:cxn>
                <a:cxn ang="0">
                  <a:pos x="993" y="501"/>
                </a:cxn>
                <a:cxn ang="0">
                  <a:pos x="1119" y="348"/>
                </a:cxn>
                <a:cxn ang="0">
                  <a:pos x="945" y="522"/>
                </a:cxn>
                <a:cxn ang="0">
                  <a:pos x="1102" y="318"/>
                </a:cxn>
                <a:cxn ang="0">
                  <a:pos x="1248" y="118"/>
                </a:cxn>
                <a:cxn ang="0">
                  <a:pos x="1175" y="200"/>
                </a:cxn>
                <a:cxn ang="0">
                  <a:pos x="890" y="566"/>
                </a:cxn>
                <a:cxn ang="0">
                  <a:pos x="1076" y="190"/>
                </a:cxn>
                <a:cxn ang="0">
                  <a:pos x="952" y="404"/>
                </a:cxn>
                <a:cxn ang="0">
                  <a:pos x="939" y="414"/>
                </a:cxn>
                <a:cxn ang="0">
                  <a:pos x="1018" y="217"/>
                </a:cxn>
                <a:cxn ang="0">
                  <a:pos x="978" y="280"/>
                </a:cxn>
                <a:cxn ang="0">
                  <a:pos x="837" y="608"/>
                </a:cxn>
                <a:cxn ang="0">
                  <a:pos x="885" y="247"/>
                </a:cxn>
                <a:cxn ang="0">
                  <a:pos x="852" y="404"/>
                </a:cxn>
                <a:cxn ang="0">
                  <a:pos x="827" y="561"/>
                </a:cxn>
                <a:cxn ang="0">
                  <a:pos x="824" y="240"/>
                </a:cxn>
                <a:cxn ang="0">
                  <a:pos x="814" y="242"/>
                </a:cxn>
                <a:cxn ang="0">
                  <a:pos x="807" y="566"/>
                </a:cxn>
                <a:cxn ang="0">
                  <a:pos x="764" y="246"/>
                </a:cxn>
                <a:cxn ang="0">
                  <a:pos x="753" y="262"/>
                </a:cxn>
                <a:cxn ang="0">
                  <a:pos x="794" y="615"/>
                </a:cxn>
                <a:cxn ang="0">
                  <a:pos x="660" y="277"/>
                </a:cxn>
                <a:cxn ang="0">
                  <a:pos x="640" y="247"/>
                </a:cxn>
                <a:cxn ang="0">
                  <a:pos x="749" y="527"/>
                </a:cxn>
                <a:cxn ang="0">
                  <a:pos x="666" y="365"/>
                </a:cxn>
                <a:cxn ang="0">
                  <a:pos x="574" y="207"/>
                </a:cxn>
                <a:cxn ang="0">
                  <a:pos x="646" y="360"/>
                </a:cxn>
                <a:cxn ang="0">
                  <a:pos x="723" y="506"/>
                </a:cxn>
                <a:cxn ang="0">
                  <a:pos x="502" y="191"/>
                </a:cxn>
                <a:cxn ang="0">
                  <a:pos x="501" y="209"/>
                </a:cxn>
                <a:cxn ang="0">
                  <a:pos x="729" y="553"/>
                </a:cxn>
                <a:cxn ang="0">
                  <a:pos x="601" y="417"/>
                </a:cxn>
                <a:cxn ang="0">
                  <a:pos x="589" y="422"/>
                </a:cxn>
                <a:cxn ang="0">
                  <a:pos x="708" y="558"/>
                </a:cxn>
                <a:cxn ang="0">
                  <a:pos x="427" y="331"/>
                </a:cxn>
                <a:cxn ang="0">
                  <a:pos x="142" y="111"/>
                </a:cxn>
                <a:cxn ang="0">
                  <a:pos x="368" y="306"/>
                </a:cxn>
                <a:cxn ang="0">
                  <a:pos x="660" y="575"/>
                </a:cxn>
                <a:cxn ang="0">
                  <a:pos x="504" y="506"/>
                </a:cxn>
                <a:cxn ang="0">
                  <a:pos x="651" y="591"/>
                </a:cxn>
                <a:cxn ang="0">
                  <a:pos x="614" y="600"/>
                </a:cxn>
                <a:cxn ang="0">
                  <a:pos x="381" y="543"/>
                </a:cxn>
                <a:cxn ang="0">
                  <a:pos x="145" y="493"/>
                </a:cxn>
                <a:cxn ang="0">
                  <a:pos x="367" y="562"/>
                </a:cxn>
                <a:cxn ang="0">
                  <a:pos x="610" y="656"/>
                </a:cxn>
                <a:cxn ang="0">
                  <a:pos x="421" y="661"/>
                </a:cxn>
                <a:cxn ang="0">
                  <a:pos x="238" y="670"/>
                </a:cxn>
                <a:cxn ang="0">
                  <a:pos x="56" y="680"/>
                </a:cxn>
              </a:cxnLst>
              <a:pathLst>
                <a:path w="9479" h="3813">
                  <a:moveTo>
                    <a:pt x="328" y="3813"/>
                  </a:moveTo>
                  <a:lnTo>
                    <a:pt x="4608" y="3801"/>
                  </a:lnTo>
                  <a:lnTo>
                    <a:pt x="8888" y="3784"/>
                  </a:lnTo>
                  <a:lnTo>
                    <a:pt x="7719" y="3726"/>
                  </a:lnTo>
                  <a:lnTo>
                    <a:pt x="6541" y="3692"/>
                  </a:lnTo>
                  <a:lnTo>
                    <a:pt x="5353" y="3680"/>
                  </a:lnTo>
                  <a:lnTo>
                    <a:pt x="6740" y="3328"/>
                  </a:lnTo>
                  <a:lnTo>
                    <a:pt x="8112" y="2959"/>
                  </a:lnTo>
                  <a:lnTo>
                    <a:pt x="9479" y="2578"/>
                  </a:lnTo>
                  <a:lnTo>
                    <a:pt x="8460" y="2792"/>
                  </a:lnTo>
                  <a:lnTo>
                    <a:pt x="7441" y="3011"/>
                  </a:lnTo>
                  <a:lnTo>
                    <a:pt x="6412" y="3253"/>
                  </a:lnTo>
                  <a:lnTo>
                    <a:pt x="5378" y="3507"/>
                  </a:lnTo>
                  <a:lnTo>
                    <a:pt x="6054" y="3161"/>
                  </a:lnTo>
                  <a:lnTo>
                    <a:pt x="6735" y="2809"/>
                  </a:lnTo>
                  <a:lnTo>
                    <a:pt x="6362" y="2948"/>
                  </a:lnTo>
                  <a:lnTo>
                    <a:pt x="6000" y="3092"/>
                  </a:lnTo>
                  <a:lnTo>
                    <a:pt x="5652" y="3248"/>
                  </a:lnTo>
                  <a:lnTo>
                    <a:pt x="5319" y="3409"/>
                  </a:lnTo>
                  <a:lnTo>
                    <a:pt x="6343" y="2602"/>
                  </a:lnTo>
                  <a:lnTo>
                    <a:pt x="7376" y="1777"/>
                  </a:lnTo>
                  <a:lnTo>
                    <a:pt x="8420" y="940"/>
                  </a:lnTo>
                  <a:lnTo>
                    <a:pt x="9464" y="92"/>
                  </a:lnTo>
                  <a:lnTo>
                    <a:pt x="8440" y="860"/>
                  </a:lnTo>
                  <a:lnTo>
                    <a:pt x="7416" y="1632"/>
                  </a:lnTo>
                  <a:lnTo>
                    <a:pt x="6397" y="2411"/>
                  </a:lnTo>
                  <a:lnTo>
                    <a:pt x="5393" y="3201"/>
                  </a:lnTo>
                  <a:lnTo>
                    <a:pt x="5756" y="2809"/>
                  </a:lnTo>
                  <a:lnTo>
                    <a:pt x="6119" y="2394"/>
                  </a:lnTo>
                  <a:lnTo>
                    <a:pt x="6482" y="1950"/>
                  </a:lnTo>
                  <a:lnTo>
                    <a:pt x="5980" y="2440"/>
                  </a:lnTo>
                  <a:lnTo>
                    <a:pt x="5478" y="2925"/>
                  </a:lnTo>
                  <a:lnTo>
                    <a:pt x="5945" y="2348"/>
                  </a:lnTo>
                  <a:lnTo>
                    <a:pt x="6387" y="1782"/>
                  </a:lnTo>
                  <a:lnTo>
                    <a:pt x="6815" y="1217"/>
                  </a:lnTo>
                  <a:lnTo>
                    <a:pt x="7232" y="663"/>
                  </a:lnTo>
                  <a:lnTo>
                    <a:pt x="7650" y="104"/>
                  </a:lnTo>
                  <a:lnTo>
                    <a:pt x="6805" y="1125"/>
                  </a:lnTo>
                  <a:lnTo>
                    <a:pt x="5975" y="2152"/>
                  </a:lnTo>
                  <a:lnTo>
                    <a:pt x="5155" y="3173"/>
                  </a:lnTo>
                  <a:lnTo>
                    <a:pt x="5706" y="2117"/>
                  </a:lnTo>
                  <a:lnTo>
                    <a:pt x="6233" y="1067"/>
                  </a:lnTo>
                  <a:lnTo>
                    <a:pt x="5865" y="1667"/>
                  </a:lnTo>
                  <a:lnTo>
                    <a:pt x="5512" y="2267"/>
                  </a:lnTo>
                  <a:lnTo>
                    <a:pt x="5189" y="2867"/>
                  </a:lnTo>
                  <a:lnTo>
                    <a:pt x="5438" y="2325"/>
                  </a:lnTo>
                  <a:lnTo>
                    <a:pt x="5671" y="1777"/>
                  </a:lnTo>
                  <a:lnTo>
                    <a:pt x="5895" y="1217"/>
                  </a:lnTo>
                  <a:lnTo>
                    <a:pt x="6104" y="658"/>
                  </a:lnTo>
                  <a:lnTo>
                    <a:pt x="5667" y="1575"/>
                  </a:lnTo>
                  <a:lnTo>
                    <a:pt x="5249" y="2492"/>
                  </a:lnTo>
                  <a:lnTo>
                    <a:pt x="4851" y="3409"/>
                  </a:lnTo>
                  <a:lnTo>
                    <a:pt x="5005" y="2394"/>
                  </a:lnTo>
                  <a:lnTo>
                    <a:pt x="5130" y="1384"/>
                  </a:lnTo>
                  <a:lnTo>
                    <a:pt x="5025" y="1823"/>
                  </a:lnTo>
                  <a:lnTo>
                    <a:pt x="4936" y="2267"/>
                  </a:lnTo>
                  <a:lnTo>
                    <a:pt x="4851" y="2705"/>
                  </a:lnTo>
                  <a:lnTo>
                    <a:pt x="4792" y="3144"/>
                  </a:lnTo>
                  <a:lnTo>
                    <a:pt x="4792" y="2250"/>
                  </a:lnTo>
                  <a:lnTo>
                    <a:pt x="4777" y="1350"/>
                  </a:lnTo>
                  <a:lnTo>
                    <a:pt x="4752" y="456"/>
                  </a:lnTo>
                  <a:lnTo>
                    <a:pt x="4717" y="1361"/>
                  </a:lnTo>
                  <a:lnTo>
                    <a:pt x="4687" y="2267"/>
                  </a:lnTo>
                  <a:lnTo>
                    <a:pt x="4677" y="3173"/>
                  </a:lnTo>
                  <a:lnTo>
                    <a:pt x="4568" y="2279"/>
                  </a:lnTo>
                  <a:lnTo>
                    <a:pt x="4429" y="1379"/>
                  </a:lnTo>
                  <a:lnTo>
                    <a:pt x="4275" y="485"/>
                  </a:lnTo>
                  <a:lnTo>
                    <a:pt x="4364" y="1471"/>
                  </a:lnTo>
                  <a:lnTo>
                    <a:pt x="4469" y="2463"/>
                  </a:lnTo>
                  <a:lnTo>
                    <a:pt x="4603" y="3449"/>
                  </a:lnTo>
                  <a:lnTo>
                    <a:pt x="4230" y="2498"/>
                  </a:lnTo>
                  <a:lnTo>
                    <a:pt x="3827" y="1552"/>
                  </a:lnTo>
                  <a:lnTo>
                    <a:pt x="3410" y="600"/>
                  </a:lnTo>
                  <a:lnTo>
                    <a:pt x="3708" y="1384"/>
                  </a:lnTo>
                  <a:lnTo>
                    <a:pt x="4016" y="2169"/>
                  </a:lnTo>
                  <a:lnTo>
                    <a:pt x="4339" y="2953"/>
                  </a:lnTo>
                  <a:lnTo>
                    <a:pt x="4106" y="2498"/>
                  </a:lnTo>
                  <a:lnTo>
                    <a:pt x="3857" y="2048"/>
                  </a:lnTo>
                  <a:lnTo>
                    <a:pt x="3594" y="1604"/>
                  </a:lnTo>
                  <a:lnTo>
                    <a:pt x="3325" y="1165"/>
                  </a:lnTo>
                  <a:lnTo>
                    <a:pt x="3534" y="1592"/>
                  </a:lnTo>
                  <a:lnTo>
                    <a:pt x="3743" y="2019"/>
                  </a:lnTo>
                  <a:lnTo>
                    <a:pt x="3962" y="2434"/>
                  </a:lnTo>
                  <a:lnTo>
                    <a:pt x="4190" y="2838"/>
                  </a:lnTo>
                  <a:lnTo>
                    <a:pt x="3559" y="1955"/>
                  </a:lnTo>
                  <a:lnTo>
                    <a:pt x="2913" y="1073"/>
                  </a:lnTo>
                  <a:lnTo>
                    <a:pt x="2257" y="190"/>
                  </a:lnTo>
                  <a:lnTo>
                    <a:pt x="2903" y="1171"/>
                  </a:lnTo>
                  <a:lnTo>
                    <a:pt x="3559" y="2146"/>
                  </a:lnTo>
                  <a:lnTo>
                    <a:pt x="4225" y="3103"/>
                  </a:lnTo>
                  <a:lnTo>
                    <a:pt x="3852" y="2717"/>
                  </a:lnTo>
                  <a:lnTo>
                    <a:pt x="3484" y="2342"/>
                  </a:lnTo>
                  <a:lnTo>
                    <a:pt x="3112" y="1979"/>
                  </a:lnTo>
                  <a:lnTo>
                    <a:pt x="3415" y="2365"/>
                  </a:lnTo>
                  <a:lnTo>
                    <a:pt x="3748" y="2746"/>
                  </a:lnTo>
                  <a:lnTo>
                    <a:pt x="4101" y="3132"/>
                  </a:lnTo>
                  <a:lnTo>
                    <a:pt x="3295" y="2486"/>
                  </a:lnTo>
                  <a:lnTo>
                    <a:pt x="2475" y="1857"/>
                  </a:lnTo>
                  <a:lnTo>
                    <a:pt x="1655" y="1240"/>
                  </a:lnTo>
                  <a:lnTo>
                    <a:pt x="825" y="623"/>
                  </a:lnTo>
                  <a:lnTo>
                    <a:pt x="0" y="0"/>
                  </a:lnTo>
                  <a:lnTo>
                    <a:pt x="2132" y="1719"/>
                  </a:lnTo>
                  <a:lnTo>
                    <a:pt x="4265" y="3438"/>
                  </a:lnTo>
                  <a:lnTo>
                    <a:pt x="3827" y="3225"/>
                  </a:lnTo>
                  <a:lnTo>
                    <a:pt x="3380" y="3023"/>
                  </a:lnTo>
                  <a:lnTo>
                    <a:pt x="2923" y="2838"/>
                  </a:lnTo>
                  <a:lnTo>
                    <a:pt x="3340" y="3086"/>
                  </a:lnTo>
                  <a:lnTo>
                    <a:pt x="3773" y="3317"/>
                  </a:lnTo>
                  <a:lnTo>
                    <a:pt x="4215" y="3536"/>
                  </a:lnTo>
                  <a:lnTo>
                    <a:pt x="3559" y="3363"/>
                  </a:lnTo>
                  <a:lnTo>
                    <a:pt x="2888" y="3201"/>
                  </a:lnTo>
                  <a:lnTo>
                    <a:pt x="2212" y="3046"/>
                  </a:lnTo>
                  <a:lnTo>
                    <a:pt x="1526" y="2901"/>
                  </a:lnTo>
                  <a:lnTo>
                    <a:pt x="840" y="2763"/>
                  </a:lnTo>
                  <a:lnTo>
                    <a:pt x="154" y="2619"/>
                  </a:lnTo>
                  <a:lnTo>
                    <a:pt x="2127" y="3150"/>
                  </a:lnTo>
                  <a:lnTo>
                    <a:pt x="4101" y="3680"/>
                  </a:lnTo>
                  <a:lnTo>
                    <a:pt x="3534" y="3680"/>
                  </a:lnTo>
                  <a:lnTo>
                    <a:pt x="2982" y="3686"/>
                  </a:lnTo>
                  <a:lnTo>
                    <a:pt x="2441" y="3703"/>
                  </a:lnTo>
                  <a:lnTo>
                    <a:pt x="1909" y="3726"/>
                  </a:lnTo>
                  <a:lnTo>
                    <a:pt x="1382" y="3755"/>
                  </a:lnTo>
                  <a:lnTo>
                    <a:pt x="855" y="3784"/>
                  </a:lnTo>
                  <a:lnTo>
                    <a:pt x="328" y="3813"/>
                  </a:lnTo>
                </a:path>
              </a:pathLst>
            </a:custGeom>
            <a:gradFill rotWithShape="false">
              <a:gsLst>
                <a:gs pos="0">
                  <a:srgbClr val="FFF200">
                    <a:alpha val="100000"/>
                  </a:srgbClr>
                </a:gs>
                <a:gs pos="45000">
                  <a:srgbClr val="FF7A00">
                    <a:alpha val="100000"/>
                  </a:srgbClr>
                </a:gs>
                <a:gs pos="70000">
                  <a:srgbClr val="FF0300">
                    <a:alpha val="100000"/>
                  </a:srgbClr>
                </a:gs>
                <a:gs pos="100000">
                  <a:srgbClr val="4D0808">
                    <a:alpha val="100000"/>
                  </a:srgbClr>
                </a:gs>
              </a:gsLst>
              <a:lin ang="5400000" scaled="true"/>
              <a:tileRect/>
            </a:gradFill>
            <a:ln w="31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6" name="Текстовое поле 5"/>
          <p:cNvSpPr txBox="true"/>
          <p:nvPr/>
        </p:nvSpPr>
        <p:spPr>
          <a:xfrm>
            <a:off x="140970" y="631571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7" name="Текстовое поле 6"/>
          <p:cNvSpPr txBox="true"/>
          <p:nvPr/>
        </p:nvSpPr>
        <p:spPr>
          <a:xfrm>
            <a:off x="6309043" y="4450080"/>
            <a:ext cx="27819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sz="24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Заходите</a:t>
            </a:r>
            <a:r>
              <a:rPr lang="en-US" altLang="ru-RU" sz="24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ru-RU" altLang="en-US" sz="2400" b="1" i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к нам на </a:t>
            </a:r>
            <a:endParaRPr lang="ru-RU" altLang="en-US" sz="2400"/>
          </a:p>
        </p:txBody>
      </p:sp>
      <p:sp>
        <p:nvSpPr>
          <p:cNvPr id="8" name="Текстовое поле 7"/>
          <p:cNvSpPr txBox="true"/>
          <p:nvPr/>
        </p:nvSpPr>
        <p:spPr>
          <a:xfrm>
            <a:off x="7493000" y="238760"/>
            <a:ext cx="1211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altLang="en-US" b="1" i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01.06.2021</a:t>
            </a:r>
            <a:endParaRPr lang="ru-RU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true"/>
          </p:cNvPicPr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377190" y="2324735"/>
            <a:ext cx="3432175" cy="4140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CC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true"/>
          </p:cNvPicPr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4231640" y="344170"/>
            <a:ext cx="4466590" cy="41871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CC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Изображение 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040" y="-10795"/>
            <a:ext cx="1905000" cy="155257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5" y="-10795"/>
            <a:ext cx="1905000" cy="15525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0" y="4276090"/>
            <a:ext cx="4286250" cy="23660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580000">
            <a:off x="863600" y="674370"/>
            <a:ext cx="324485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4DD60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Весеннее</a:t>
            </a:r>
            <a:endParaRPr lang="ru-RU" altLang="en-US" sz="40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4DD60C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4DD60C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развлечение</a:t>
            </a:r>
            <a:endParaRPr lang="ru-RU" altLang="en-US" sz="40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4DD60C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Изображение 11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425" y="1847850"/>
            <a:ext cx="2683510" cy="2683510"/>
          </a:xfrm>
          <a:prstGeom prst="rect">
            <a:avLst/>
          </a:prstGeom>
        </p:spPr>
      </p:pic>
      <p:sp>
        <p:nvSpPr>
          <p:cNvPr id="13" name="Текстовое поле 12"/>
          <p:cNvSpPr txBox="true"/>
          <p:nvPr/>
        </p:nvSpPr>
        <p:spPr>
          <a:xfrm>
            <a:off x="4121150" y="4875530"/>
            <a:ext cx="4503420" cy="17532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Когда от весны удирала зима, 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Такая вокруг началась кутерьма 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 столько на землю свалилось хлопот, 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Что утром, не выдержав, тронулся лёд. 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Автор: Орлов В.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Текстовое поле 8"/>
          <p:cNvSpPr txBox="true"/>
          <p:nvPr/>
        </p:nvSpPr>
        <p:spPr>
          <a:xfrm>
            <a:off x="3924300" y="635952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true"/>
          </p:cNvPicPr>
          <p:nvPr/>
        </p:nvPicPr>
        <p:blipFill rotWithShape="true">
          <a:blip r:embed="rId2"/>
          <a:srcRect/>
          <a:stretch>
            <a:fillRect/>
          </a:stretch>
        </p:blipFill>
        <p:spPr>
          <a:xfrm>
            <a:off x="2831465" y="2603500"/>
            <a:ext cx="6177280" cy="40436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CC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true"/>
          </p:cNvPicPr>
          <p:nvPr/>
        </p:nvPicPr>
        <p:blipFill rotWithShape="true">
          <a:blip r:embed="rId3"/>
          <a:srcRect/>
          <a:stretch>
            <a:fillRect/>
          </a:stretch>
        </p:blipFill>
        <p:spPr>
          <a:xfrm>
            <a:off x="323638" y="301480"/>
            <a:ext cx="2269383" cy="39487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9CC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Изображение 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545" y="167640"/>
            <a:ext cx="2580640" cy="227774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5" y="4805045"/>
            <a:ext cx="2769870" cy="184213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340" y="-41275"/>
            <a:ext cx="3070860" cy="2486660"/>
          </a:xfrm>
          <a:prstGeom prst="rect">
            <a:avLst/>
          </a:prstGeom>
        </p:spPr>
      </p:pic>
      <p:sp>
        <p:nvSpPr>
          <p:cNvPr id="8" name="Текстовое поле 7"/>
          <p:cNvSpPr txBox="true"/>
          <p:nvPr/>
        </p:nvSpPr>
        <p:spPr>
          <a:xfrm>
            <a:off x="6762750" y="639762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20210126133930"/>
          <p:cNvPicPr>
            <a:picLocks noChangeAspect="true"/>
          </p:cNvPicPr>
          <p:nvPr/>
        </p:nvPicPr>
        <p:blipFill>
          <a:blip r:embed="rId2"/>
          <a:srcRect l="-158"/>
          <a:stretch>
            <a:fillRect/>
          </a:stretch>
        </p:blipFill>
        <p:spPr>
          <a:xfrm>
            <a:off x="158750" y="344805"/>
            <a:ext cx="6732270" cy="400177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 rot="20880000">
            <a:off x="1710373" y="3617595"/>
            <a:ext cx="57226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Консультация</a:t>
            </a:r>
            <a:endParaRPr lang="ru-RU" altLang="en-US" sz="72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5228" y="4676140"/>
            <a:ext cx="4914900" cy="2122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Взаимодействие</a:t>
            </a:r>
            <a:endParaRPr lang="ru-RU" alt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специалистов ДОО</a:t>
            </a:r>
            <a:endParaRPr lang="ru-RU" alt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 воспитателями.</a:t>
            </a:r>
            <a:endParaRPr lang="ru-RU" alt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020" y="1328420"/>
            <a:ext cx="2016125" cy="182181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" y="5153660"/>
            <a:ext cx="2513330" cy="1645285"/>
          </a:xfrm>
          <a:prstGeom prst="rect">
            <a:avLst/>
          </a:prstGeom>
        </p:spPr>
      </p:pic>
      <p:sp>
        <p:nvSpPr>
          <p:cNvPr id="8" name="Текстовое поле 7"/>
          <p:cNvSpPr txBox="true"/>
          <p:nvPr/>
        </p:nvSpPr>
        <p:spPr>
          <a:xfrm>
            <a:off x="973455" y="623760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4" name="Изображение 3" descr="IMG2021040615310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3425825"/>
            <a:ext cx="4219575" cy="316484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Изображение 4" descr="IMG2021040615312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760" y="311150"/>
            <a:ext cx="3923030" cy="294259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Изображение 5" descr="IMG2021040615322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85" y="2701290"/>
            <a:ext cx="4290060" cy="321754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95" y="130810"/>
            <a:ext cx="4476750" cy="3429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1360000">
            <a:off x="651828" y="391160"/>
            <a:ext cx="3131820" cy="2122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ru-RU" altLang="en-US" sz="4400" b="1" i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Квест</a:t>
            </a:r>
            <a:endParaRPr lang="ru-RU" altLang="en-US" sz="4400" b="1" i="1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4400" b="1" i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«Встречаем</a:t>
            </a:r>
            <a:endParaRPr lang="ru-RU" altLang="en-US" sz="4400" b="1" i="1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4400" b="1" i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весну»</a:t>
            </a:r>
            <a:endParaRPr lang="ru-RU" altLang="en-US" sz="4400" b="1" i="1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2021040615371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302895"/>
            <a:ext cx="4966970" cy="372554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Изображение 6" descr="IMG2021040615381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965" y="3382010"/>
            <a:ext cx="4465955" cy="33496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9" name="Текстовое поле 8"/>
          <p:cNvSpPr txBox="true"/>
          <p:nvPr/>
        </p:nvSpPr>
        <p:spPr>
          <a:xfrm>
            <a:off x="5589905" y="153670"/>
            <a:ext cx="33705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Под самым карнизом,</a:t>
            </a:r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Над самым оконцем</a:t>
            </a:r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Забралось в сосульки</a:t>
            </a:r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Весеннее солнце.</a:t>
            </a:r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Сверкая, бегут по сосулькам слезинки…</a:t>
            </a:r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И тают сосульки – веселые льдинки.</a:t>
            </a:r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Автор: И. Демьянов</a:t>
            </a:r>
            <a:endParaRPr lang="ru-RU" altLang="en-US" b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Изображение 9"/>
          <p:cNvPicPr>
            <a:picLocks noChangeAspect="true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7630" y="3014980"/>
            <a:ext cx="2751455" cy="3852545"/>
          </a:xfrm>
          <a:prstGeom prst="rect">
            <a:avLst/>
          </a:prstGeom>
        </p:spPr>
      </p:pic>
      <p:sp>
        <p:nvSpPr>
          <p:cNvPr id="4" name="Текстовое поле 3"/>
          <p:cNvSpPr txBox="true"/>
          <p:nvPr/>
        </p:nvSpPr>
        <p:spPr>
          <a:xfrm>
            <a:off x="-9525" y="636333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5" name="Изображение 4" descr="IMG20210405074126"/>
          <p:cNvPicPr>
            <a:picLocks noChangeAspect="true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0065" y="986790"/>
            <a:ext cx="8315960" cy="47498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820228" y="156845"/>
            <a:ext cx="571500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Настенная живопись</a:t>
            </a:r>
            <a:endParaRPr lang="ru-RU" altLang="en-US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Текстовое поле 2"/>
          <p:cNvSpPr txBox="true"/>
          <p:nvPr/>
        </p:nvSpPr>
        <p:spPr>
          <a:xfrm>
            <a:off x="645795" y="5736590"/>
            <a:ext cx="36252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solidFill>
                  <a:srgbClr val="00B0F0"/>
                </a:solidFill>
              </a:rPr>
              <a:t>Г</a:t>
            </a:r>
            <a:r>
              <a:rPr lang="ru-RU" altLang="en-US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ород – это не только улицы </a:t>
            </a:r>
            <a:endParaRPr lang="ru-RU" altLang="en-US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И небо, что сильно хмурится.</a:t>
            </a:r>
            <a:endParaRPr lang="ru-RU" altLang="en-US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Город – это еще и прогулки, </a:t>
            </a:r>
            <a:endParaRPr lang="ru-RU" altLang="en-US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Текстовое поле 6"/>
          <p:cNvSpPr txBox="true"/>
          <p:nvPr/>
        </p:nvSpPr>
        <p:spPr>
          <a:xfrm>
            <a:off x="4906645" y="5789930"/>
            <a:ext cx="37439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Домики, скверы и переулки. </a:t>
            </a:r>
            <a:endParaRPr lang="ru-RU" altLang="en-US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 городе украшение двора </a:t>
            </a:r>
            <a:endParaRPr lang="ru-RU" altLang="en-US" b="1">
              <a:solidFill>
                <a:srgbClr val="00B0F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— Громкая шумная детвора</a:t>
            </a:r>
            <a:r>
              <a:rPr lang="ru-RU" altLang="en-US" b="1">
                <a:solidFill>
                  <a:srgbClr val="00B0F0"/>
                </a:solidFill>
                <a:sym typeface="+mn-ea"/>
              </a:rPr>
              <a:t>!</a:t>
            </a:r>
            <a:endParaRPr lang="ru-RU" altLang="en-US" b="1">
              <a:solidFill>
                <a:srgbClr val="00B0F0"/>
              </a:solidFill>
              <a:sym typeface="+mn-ea"/>
            </a:endParaRPr>
          </a:p>
        </p:txBody>
      </p:sp>
      <p:sp>
        <p:nvSpPr>
          <p:cNvPr id="8" name="Текстовое поле 7"/>
          <p:cNvSpPr txBox="true"/>
          <p:nvPr/>
        </p:nvSpPr>
        <p:spPr>
          <a:xfrm>
            <a:off x="61595" y="22542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4" name="Изображение 3" descr="IMG_20210409_10325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531870"/>
            <a:ext cx="4064635" cy="3048635"/>
          </a:xfrm>
          <a:prstGeom prst="rect">
            <a:avLst/>
          </a:prstGeom>
          <a:ln w="38100">
            <a:solidFill>
              <a:srgbClr val="840C18"/>
            </a:solidFill>
          </a:ln>
        </p:spPr>
      </p:pic>
      <p:pic>
        <p:nvPicPr>
          <p:cNvPr id="6" name="Изображение 5" descr="IMG_20210409_10324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80" y="3432810"/>
            <a:ext cx="4196715" cy="3147695"/>
          </a:xfrm>
          <a:prstGeom prst="rect">
            <a:avLst/>
          </a:prstGeom>
          <a:ln w="38100">
            <a:solidFill>
              <a:srgbClr val="840C18"/>
            </a:solidFill>
          </a:ln>
        </p:spPr>
      </p:pic>
      <p:pic>
        <p:nvPicPr>
          <p:cNvPr id="7" name="Изображение 6" descr="IMG_20210409_103317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81610"/>
            <a:ext cx="4010660" cy="3008630"/>
          </a:xfrm>
          <a:prstGeom prst="rect">
            <a:avLst/>
          </a:prstGeom>
          <a:ln w="38100">
            <a:solidFill>
              <a:srgbClr val="840C18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865370" y="1024255"/>
            <a:ext cx="395033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7200" b="1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Выставки</a:t>
            </a:r>
            <a:endParaRPr lang="ru-RU" altLang="en-US" sz="7200" b="1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70" y="1805305"/>
            <a:ext cx="2593340" cy="2258695"/>
          </a:xfrm>
          <a:prstGeom prst="rect">
            <a:avLst/>
          </a:prstGeom>
        </p:spPr>
      </p:pic>
      <p:sp>
        <p:nvSpPr>
          <p:cNvPr id="9" name="Текстовое поле 8"/>
          <p:cNvSpPr txBox="true"/>
          <p:nvPr/>
        </p:nvSpPr>
        <p:spPr>
          <a:xfrm>
            <a:off x="5762625" y="635952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2021040507411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70" y="485775"/>
            <a:ext cx="3770630" cy="2828290"/>
          </a:xfrm>
          <a:prstGeom prst="rect">
            <a:avLst/>
          </a:prstGeom>
          <a:ln w="38100">
            <a:solidFill>
              <a:srgbClr val="840C18"/>
            </a:solidFill>
          </a:ln>
        </p:spPr>
      </p:pic>
      <p:pic>
        <p:nvPicPr>
          <p:cNvPr id="4" name="Изображение 3" descr="IMG2021043011201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" y="3768090"/>
            <a:ext cx="3851910" cy="2889250"/>
          </a:xfrm>
          <a:prstGeom prst="rect">
            <a:avLst/>
          </a:prstGeom>
          <a:ln w="38100">
            <a:solidFill>
              <a:srgbClr val="840C18"/>
            </a:solidFill>
          </a:ln>
        </p:spPr>
      </p:pic>
      <p:pic>
        <p:nvPicPr>
          <p:cNvPr id="5" name="Изображение 4" descr="IMG_20210409_10330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960" y="393065"/>
            <a:ext cx="4018280" cy="3013710"/>
          </a:xfrm>
          <a:prstGeom prst="rect">
            <a:avLst/>
          </a:prstGeom>
          <a:ln w="38100">
            <a:solidFill>
              <a:srgbClr val="840C18"/>
            </a:solidFill>
          </a:ln>
        </p:spPr>
      </p:pic>
      <p:pic>
        <p:nvPicPr>
          <p:cNvPr id="6" name="Изображение 5" descr="IMG_20210409_10330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520" y="3768090"/>
            <a:ext cx="3855720" cy="2892425"/>
          </a:xfrm>
          <a:prstGeom prst="rect">
            <a:avLst/>
          </a:prstGeom>
          <a:ln w="38100">
            <a:solidFill>
              <a:srgbClr val="840C18"/>
            </a:solidFill>
          </a:ln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600" y="2504440"/>
            <a:ext cx="2593340" cy="2258695"/>
          </a:xfrm>
          <a:prstGeom prst="rect">
            <a:avLst/>
          </a:prstGeom>
        </p:spPr>
      </p:pic>
      <p:sp>
        <p:nvSpPr>
          <p:cNvPr id="8" name="Текстовое поле 7"/>
          <p:cNvSpPr txBox="true"/>
          <p:nvPr/>
        </p:nvSpPr>
        <p:spPr>
          <a:xfrm>
            <a:off x="2095500" y="623760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-20210401-WA000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285240"/>
            <a:ext cx="8343900" cy="38328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99720" y="-2540"/>
            <a:ext cx="868489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1 апреля- день смеха</a:t>
            </a:r>
            <a:endParaRPr lang="ru-RU" altLang="en-US" sz="72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660000">
            <a:off x="63500" y="4465320"/>
            <a:ext cx="3002280" cy="20066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6137275" y="4062095"/>
            <a:ext cx="2648585" cy="2643505"/>
          </a:xfrm>
          <a:prstGeom prst="rect">
            <a:avLst/>
          </a:prstGeom>
        </p:spPr>
      </p:pic>
      <p:sp>
        <p:nvSpPr>
          <p:cNvPr id="8" name="Текстовое поле 7"/>
          <p:cNvSpPr txBox="true"/>
          <p:nvPr/>
        </p:nvSpPr>
        <p:spPr>
          <a:xfrm>
            <a:off x="3149600" y="5263515"/>
            <a:ext cx="26104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За окном улыбок море,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Весело, потеха!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Ведь сегодня день особый —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Это праздник смеха!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true"/>
          <p:nvPr/>
        </p:nvSpPr>
        <p:spPr>
          <a:xfrm>
            <a:off x="5600700" y="637159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2021042713360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447415"/>
            <a:ext cx="4330700" cy="324866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Изображение 3" descr="IMG2021042713361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0" y="734060"/>
            <a:ext cx="3675380" cy="490156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Изображение 4" descr="IMG2021042713424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343535"/>
            <a:ext cx="3821430" cy="28663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511040" y="15240"/>
            <a:ext cx="457136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Педагогический совет</a:t>
            </a:r>
            <a:endParaRPr lang="ru-RU" alt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05033" y="5635625"/>
            <a:ext cx="43776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«Профессиональная </a:t>
            </a:r>
            <a:endParaRPr lang="ru-RU" alt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altLang="en-US" sz="3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этика педагога»</a:t>
            </a:r>
            <a:endParaRPr lang="ru-RU" altLang="en-US" sz="3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Текстовое поле 7"/>
          <p:cNvSpPr txBox="true"/>
          <p:nvPr/>
        </p:nvSpPr>
        <p:spPr>
          <a:xfrm>
            <a:off x="561975" y="1524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sp>
        <p:nvSpPr>
          <p:cNvPr id="4" name="Текстовое поле 3"/>
          <p:cNvSpPr txBox="true"/>
          <p:nvPr/>
        </p:nvSpPr>
        <p:spPr>
          <a:xfrm>
            <a:off x="258445" y="303530"/>
            <a:ext cx="852170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 нашей газеты вы узнаете </a:t>
            </a:r>
            <a:endParaRPr lang="ru-RU" sz="2400" kern="10" dirty="0">
              <a:ln w="9525">
                <a:solidFill>
                  <a:srgbClr val="000000"/>
                </a:solidFill>
                <a:round/>
              </a:ln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как проходили:</a:t>
            </a:r>
            <a:endParaRPr lang="ru-RU" sz="2400" kern="10" dirty="0">
              <a:ln w="9525">
                <a:solidFill>
                  <a:srgbClr val="000000"/>
                </a:solidFill>
                <a:round/>
              </a:ln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10" dirty="0">
              <a:ln w="9525">
                <a:solidFill>
                  <a:srgbClr val="000000"/>
                </a:solidFill>
                <a:round/>
              </a:ln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Праздники,   посвященные  23 февраля и 8 марта</a:t>
            </a:r>
            <a:r>
              <a:rPr lang="ru-RU" altLang="ru-RU" sz="2400" b="1" dirty="0" smtClean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ru-RU" altLang="ru-RU" sz="2400" b="1" dirty="0" err="1" smtClean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 smtClean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Народный </a:t>
            </a: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праздник «Масленица» </a:t>
            </a:r>
            <a:endParaRPr lang="ru-RU" altLang="ru-RU" sz="2400" b="1" dirty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 smtClean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Голубая волна</a:t>
            </a:r>
            <a:endParaRPr lang="ru-RU" altLang="ru-RU" sz="2400" b="1" dirty="0" smtClean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 smtClean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Воспитатель года</a:t>
            </a:r>
            <a:endParaRPr lang="ru-RU" altLang="ru-RU" sz="2400" b="1" dirty="0" smtClean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Педагогический совет «</a:t>
            </a:r>
            <a:r>
              <a:rPr lang="ru-RU" altLang="en-US" sz="2400" b="1">
                <a:solidFill>
                  <a:srgbClr val="4F0FBD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Профессиональная этика педагога</a:t>
            </a: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» </a:t>
            </a:r>
            <a:endParaRPr lang="ru-RU" altLang="ru-RU" sz="2400" b="1" dirty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Выставка посвещенная празднованию 60- летия полета</a:t>
            </a:r>
            <a:endParaRPr lang="ru-RU" altLang="ru-RU" sz="2400" b="1" dirty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Ю. Гагарина  в космос</a:t>
            </a:r>
            <a:endParaRPr lang="ru-RU" altLang="ru-RU" sz="2400" b="1" dirty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Мероприятия посвещенные празднованию Великой Победы</a:t>
            </a:r>
            <a:endParaRPr lang="ru-RU" altLang="ru-RU" sz="2400" b="1" dirty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Звездный дождик</a:t>
            </a:r>
            <a:endParaRPr lang="ru-RU" altLang="ru-RU" sz="2400" b="1" dirty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Выпускные баллы (5группа, 7 группа, 9 группа)</a:t>
            </a:r>
            <a:endParaRPr lang="ru-RU" altLang="ru-RU" sz="2400" b="1" dirty="0">
              <a:solidFill>
                <a:srgbClr val="4F0F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solidFill>
                  <a:srgbClr val="4F0F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Праздник </a:t>
            </a:r>
            <a:r>
              <a:rPr lang="ru-RU" altLang="ru-RU" sz="2400" b="1" dirty="0">
                <a:solidFill>
                  <a:srgbClr val="4F0FBD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“Международный день защиты детей -1 июня”</a:t>
            </a:r>
            <a:endParaRPr lang="ru-RU" altLang="ru-RU" sz="2400" b="1" dirty="0">
              <a:solidFill>
                <a:srgbClr val="4F0FBD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>
              <a:solidFill>
                <a:srgbClr val="4F0FBD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Текстовое поле 2"/>
          <p:cNvSpPr txBox="true"/>
          <p:nvPr/>
        </p:nvSpPr>
        <p:spPr>
          <a:xfrm>
            <a:off x="361950" y="621157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2021041211445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" y="3796030"/>
            <a:ext cx="3839845" cy="288099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Изображение 3" descr="IMG2021041309251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555" y="3795395"/>
            <a:ext cx="3842385" cy="288163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Изображение 4" descr="IMG2021041408402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" y="385445"/>
            <a:ext cx="3747135" cy="281051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Изображение 5" descr="IMG20210413092523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80" y="238760"/>
            <a:ext cx="4137660" cy="31038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3293110" y="2223135"/>
            <a:ext cx="2062480" cy="227711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345" y="2295525"/>
            <a:ext cx="2381250" cy="226695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>
            <a:off x="-121920" y="2044065"/>
            <a:ext cx="1831340" cy="18313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59610" y="85725"/>
            <a:ext cx="286194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Выставка</a:t>
            </a:r>
            <a:endParaRPr lang="ru-RU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5" name="Изображение 4" descr="IMG-20210529-WA0005"/>
          <p:cNvPicPr>
            <a:picLocks noChangeAspect="true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0845" y="1363980"/>
            <a:ext cx="8322310" cy="501967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99590" y="41910"/>
            <a:ext cx="536003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Городской конкурс </a:t>
            </a:r>
            <a:endParaRPr lang="ru-RU" altLang="en-US" sz="4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altLang="en-US" sz="4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«Звездный дождик»</a:t>
            </a:r>
            <a:endParaRPr lang="ru-RU" altLang="en-US" sz="40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Текстовое поле 5"/>
          <p:cNvSpPr txBox="true"/>
          <p:nvPr/>
        </p:nvSpPr>
        <p:spPr>
          <a:xfrm>
            <a:off x="7092315" y="21590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389505" y="5901055"/>
            <a:ext cx="4365625" cy="8915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музыкально- театральная постановка</a:t>
            </a:r>
            <a:endParaRPr lang="ru-RU" altLang="en-US" sz="2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altLang="en-US" sz="2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«Незабутковая- гжель»</a:t>
            </a:r>
            <a:r>
              <a:rPr lang="ru-RU" altLang="en-US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ru-RU" altLang="en-US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-20210529-WA000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255" y="3491230"/>
            <a:ext cx="4314190" cy="323596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Изображение 3" descr="IMG-20210529-WA0002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252095"/>
            <a:ext cx="4161790" cy="312166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Изображение 5" descr="IMG-20210529-WA001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" y="208280"/>
            <a:ext cx="4278630" cy="32092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Изображение 10" descr="IMG-20210529-WA00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190" y="3229610"/>
            <a:ext cx="2623185" cy="34975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Текстовое поле 13"/>
          <p:cNvSpPr txBox="true"/>
          <p:nvPr/>
        </p:nvSpPr>
        <p:spPr>
          <a:xfrm>
            <a:off x="61595" y="635889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503238" y="388620"/>
            <a:ext cx="36944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Лауреаты 2 степени</a:t>
            </a:r>
            <a:endParaRPr lang="ru-RU" altLang="en-US" sz="32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-26670" y="553085"/>
            <a:ext cx="9020810" cy="575183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" y="-312420"/>
            <a:ext cx="9243060" cy="7152640"/>
          </a:xfrm>
          <a:prstGeom prst="rect">
            <a:avLst/>
          </a:prstGeom>
        </p:spPr>
      </p:pic>
      <p:pic>
        <p:nvPicPr>
          <p:cNvPr id="9" name="Picture 2" descr="D:\Galina\OneDrive\Рабочий стол\WatsApp\Новая папка (3)\WhatsApp Image 2021-04-14 at 19.14.07.jpeg"/>
          <p:cNvPicPr>
            <a:picLocks noChangeAspect="true" noChangeArrowheads="true"/>
          </p:cNvPicPr>
          <p:nvPr/>
        </p:nvPicPr>
        <p:blipFill rotWithShape="true">
          <a:blip r:embed="rId3"/>
          <a:srcRect/>
          <a:stretch>
            <a:fillRect/>
          </a:stretch>
        </p:blipFill>
        <p:spPr bwMode="auto">
          <a:xfrm>
            <a:off x="351790" y="2934335"/>
            <a:ext cx="4098290" cy="364617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15" y="553085"/>
            <a:ext cx="4871720" cy="1948815"/>
          </a:xfrm>
          <a:prstGeom prst="rect">
            <a:avLst/>
          </a:prstGeom>
        </p:spPr>
      </p:pic>
      <p:pic>
        <p:nvPicPr>
          <p:cNvPr id="5" name="Picture 2" descr="D:\Galina\OneDrive\Рабочий стол\WatsApp\Новая папка (7)\WhatsApp Image 2021-04-22 at 20.02.45.jpeg"/>
          <p:cNvPicPr>
            <a:picLocks noChangeAspect="true" noChangeArrowheads="true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5585" y="251460"/>
            <a:ext cx="3115310" cy="4152900"/>
          </a:xfrm>
          <a:prstGeom prst="rect">
            <a:avLst/>
          </a:prstGeom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1190" y="2185035"/>
            <a:ext cx="397700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городской фестиваль</a:t>
            </a:r>
            <a:endParaRPr lang="ru-RU" altLang="en-US" sz="3200" b="1">
              <a:ln>
                <a:solidFill>
                  <a:srgbClr val="7030A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Изображение 3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325" y="3341370"/>
            <a:ext cx="2480945" cy="3413125"/>
          </a:xfrm>
          <a:prstGeom prst="rect">
            <a:avLst/>
          </a:prstGeom>
        </p:spPr>
      </p:pic>
      <p:sp>
        <p:nvSpPr>
          <p:cNvPr id="11" name="Текстовое поле 10"/>
          <p:cNvSpPr txBox="true"/>
          <p:nvPr/>
        </p:nvSpPr>
        <p:spPr>
          <a:xfrm>
            <a:off x="4362450" y="638619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true" noChangeArrowheads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/>
          <a:stretch>
            <a:fillRect/>
          </a:stretch>
        </p:blipFill>
        <p:spPr bwMode="auto">
          <a:xfrm>
            <a:off x="359410" y="3930650"/>
            <a:ext cx="4103370" cy="27241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true" noChangeArrowheads="true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145" y="485775"/>
            <a:ext cx="4041140" cy="3028315"/>
          </a:xfrm>
          <a:prstGeom prst="rect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D:\Galina\OneDrive\Рабочий стол\WatsApp\Новая папка (6)\голубая волна\голубая волна\IMG20210422111142.jpg"/>
          <p:cNvPicPr>
            <a:picLocks noChangeAspect="true" noChangeArrowheads="true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410" y="356870"/>
            <a:ext cx="4209415" cy="3157220"/>
          </a:xfrm>
          <a:prstGeom prst="rect">
            <a:avLst/>
          </a:prstGeom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true" noChangeArrowheads="true"/>
          </p:cNvPicPr>
          <p:nvPr/>
        </p:nvPicPr>
        <p:blipFill rotWithShape="true">
          <a:blip r:embed="rId5"/>
          <a:srcRect t="-616"/>
          <a:stretch>
            <a:fillRect/>
          </a:stretch>
        </p:blipFill>
        <p:spPr bwMode="auto">
          <a:xfrm>
            <a:off x="4716145" y="4023360"/>
            <a:ext cx="4210050" cy="263144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овое поле 2"/>
          <p:cNvSpPr txBox="true"/>
          <p:nvPr/>
        </p:nvSpPr>
        <p:spPr>
          <a:xfrm>
            <a:off x="3147695" y="2327910"/>
            <a:ext cx="2723515" cy="2584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Вот оно какое море!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Разноцветно-голубое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Волнами шумящее,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чайками кричащее,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чистое, солёное,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тёплое, рифлёное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С небом обнимается,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Солнцу улыбается!..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Автор: Л. Зубаненко</a:t>
            </a:r>
            <a:endParaRPr lang="ru-RU" altLang="en-US" b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true"/>
          <p:nvPr/>
        </p:nvSpPr>
        <p:spPr>
          <a:xfrm>
            <a:off x="6172200" y="635000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566420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-20210511-WA003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335" y="344170"/>
            <a:ext cx="3998595" cy="29991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Изображение 3" descr="IMG-20210511-WA002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" y="566420"/>
            <a:ext cx="3795395" cy="50609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Изображение 4" descr="IMG2021050711313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085" y="3546475"/>
            <a:ext cx="4188460" cy="31413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12725" y="5741670"/>
            <a:ext cx="425958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Акция</a:t>
            </a:r>
            <a:endParaRPr lang="ru-RU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«Окна Победы»</a:t>
            </a:r>
            <a:endParaRPr lang="ru-RU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-514985" y="-441960"/>
            <a:ext cx="5715000" cy="28575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110" y="2769870"/>
            <a:ext cx="5715000" cy="2857500"/>
          </a:xfrm>
          <a:prstGeom prst="rect">
            <a:avLst/>
          </a:prstGeom>
        </p:spPr>
      </p:pic>
      <p:sp>
        <p:nvSpPr>
          <p:cNvPr id="9" name="Текстовое поле 8"/>
          <p:cNvSpPr txBox="true"/>
          <p:nvPr/>
        </p:nvSpPr>
        <p:spPr>
          <a:xfrm>
            <a:off x="7274560" y="631825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-20210511-WA00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595" y="3642995"/>
            <a:ext cx="5293360" cy="2977515"/>
          </a:xfrm>
          <a:prstGeom prst="rect">
            <a:avLst/>
          </a:prstGeom>
          <a:ln w="38100">
            <a:solidFill>
              <a:srgbClr val="E41908"/>
            </a:solidFill>
          </a:ln>
        </p:spPr>
      </p:pic>
      <p:pic>
        <p:nvPicPr>
          <p:cNvPr id="4" name="Изображение 3" descr="IMG-20210511-WA0011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20700000">
            <a:off x="409575" y="557530"/>
            <a:ext cx="4643755" cy="2612390"/>
          </a:xfrm>
          <a:prstGeom prst="rect">
            <a:avLst/>
          </a:prstGeom>
          <a:ln w="38100">
            <a:solidFill>
              <a:srgbClr val="E41908"/>
            </a:solidFill>
          </a:ln>
        </p:spPr>
      </p:pic>
      <p:pic>
        <p:nvPicPr>
          <p:cNvPr id="5" name="Изображение 4" descr="IMG-20210511-WA0013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740" y="257810"/>
            <a:ext cx="4254500" cy="3190875"/>
          </a:xfrm>
          <a:prstGeom prst="rect">
            <a:avLst/>
          </a:prstGeom>
          <a:ln w="38100">
            <a:solidFill>
              <a:srgbClr val="E41908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38568" y="1270"/>
            <a:ext cx="355854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6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E41908"/>
                </a:solidFill>
                <a:effectLst/>
              </a:rPr>
              <a:t>Экскурсия</a:t>
            </a:r>
            <a:endParaRPr lang="ru-RU" altLang="en-US" sz="60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E41908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64155" y="5687060"/>
            <a:ext cx="48202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41908"/>
                </a:solidFill>
                <a:effectLst/>
              </a:rPr>
              <a:t>к памятнику</a:t>
            </a:r>
            <a:endParaRPr lang="ru-RU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rgbClr val="E41908"/>
              </a:solidFill>
              <a:effectLst/>
            </a:endParaRPr>
          </a:p>
          <a:p>
            <a:pPr algn="ctr"/>
            <a:r>
              <a:rPr lang="ru-RU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41908"/>
                </a:solidFill>
                <a:effectLst/>
              </a:rPr>
              <a:t> Зои Космодемьянской</a:t>
            </a:r>
            <a:endParaRPr lang="ru-RU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rgbClr val="E41908"/>
              </a:solidFill>
              <a:effectLst/>
            </a:endParaRPr>
          </a:p>
        </p:txBody>
      </p:sp>
      <p:sp>
        <p:nvSpPr>
          <p:cNvPr id="8" name="Текстовое поле 7"/>
          <p:cNvSpPr txBox="true"/>
          <p:nvPr/>
        </p:nvSpPr>
        <p:spPr>
          <a:xfrm>
            <a:off x="61595" y="3060700"/>
            <a:ext cx="3305810" cy="329184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Погибшим –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Быть бессменно на посту,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Им жить в названьях улиц и в былинах.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Их подвигов святую красоту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Отобразят художники в картинах.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Живым –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Героев чтить, не забывать,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Их имена хранить в бессмертных списках,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Об их отваге всем напоминать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16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И класть цветы к подножьям обелисков!</a:t>
            </a:r>
            <a:endParaRPr lang="ru-RU" altLang="en-US" sz="16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260" y="2073275"/>
            <a:ext cx="327279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5" name="Изображение 4" descr="IMG-20210526-WA000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" y="314960"/>
            <a:ext cx="4286885" cy="2411730"/>
          </a:xfrm>
          <a:prstGeom prst="rect">
            <a:avLst/>
          </a:prstGeom>
          <a:ln w="38100">
            <a:solidFill>
              <a:srgbClr val="FF8810"/>
            </a:solidFill>
          </a:ln>
        </p:spPr>
      </p:pic>
      <p:pic>
        <p:nvPicPr>
          <p:cNvPr id="6" name="Изображение 5" descr="IMG-20210526-WA000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715" y="1692275"/>
            <a:ext cx="4647565" cy="2614295"/>
          </a:xfrm>
          <a:prstGeom prst="rect">
            <a:avLst/>
          </a:prstGeom>
          <a:ln w="38100">
            <a:solidFill>
              <a:srgbClr val="FF8810"/>
            </a:solidFill>
          </a:ln>
        </p:spPr>
      </p:pic>
      <p:pic>
        <p:nvPicPr>
          <p:cNvPr id="3" name="Изображение 2" descr="IMG-20210526-WA000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140" y="3917950"/>
            <a:ext cx="4473575" cy="2516505"/>
          </a:xfrm>
          <a:prstGeom prst="rect">
            <a:avLst/>
          </a:prstGeom>
          <a:ln w="38100">
            <a:solidFill>
              <a:srgbClr val="FF881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999865" y="314960"/>
            <a:ext cx="4888865" cy="9772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8810"/>
                </a:solidFill>
                <a:effectLst/>
              </a:rPr>
              <a:t>Спортивные праздники</a:t>
            </a:r>
            <a:endParaRPr lang="ru-RU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rgbClr val="FF8810"/>
              </a:solidFill>
              <a:effectLst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410" y="4306570"/>
            <a:ext cx="2842895" cy="253428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-355600" y="2660015"/>
            <a:ext cx="3439795" cy="3439795"/>
          </a:xfrm>
          <a:prstGeom prst="rect">
            <a:avLst/>
          </a:prstGeom>
        </p:spPr>
      </p:pic>
      <p:sp>
        <p:nvSpPr>
          <p:cNvPr id="12" name="Текстовое поле 11"/>
          <p:cNvSpPr txBox="true"/>
          <p:nvPr/>
        </p:nvSpPr>
        <p:spPr>
          <a:xfrm>
            <a:off x="3257550" y="647255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-20210526-WA00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705" y="4086225"/>
            <a:ext cx="4316730" cy="2428240"/>
          </a:xfrm>
          <a:prstGeom prst="rect">
            <a:avLst/>
          </a:prstGeom>
          <a:ln w="38100">
            <a:solidFill>
              <a:srgbClr val="FF8810"/>
            </a:solidFill>
          </a:ln>
        </p:spPr>
      </p:pic>
      <p:pic>
        <p:nvPicPr>
          <p:cNvPr id="8" name="Изображение 7" descr="IMG-20210526-WA000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" y="3599815"/>
            <a:ext cx="4537075" cy="2552700"/>
          </a:xfrm>
          <a:prstGeom prst="rect">
            <a:avLst/>
          </a:prstGeom>
          <a:ln w="38100">
            <a:solidFill>
              <a:srgbClr val="FF8810"/>
            </a:solidFill>
          </a:ln>
        </p:spPr>
      </p:pic>
      <p:pic>
        <p:nvPicPr>
          <p:cNvPr id="11" name="Изображение 10" descr="IMG-20210526-WA0009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5" y="475615"/>
            <a:ext cx="4929505" cy="2773045"/>
          </a:xfrm>
          <a:prstGeom prst="rect">
            <a:avLst/>
          </a:prstGeom>
          <a:ln w="38100">
            <a:solidFill>
              <a:srgbClr val="FF8810"/>
            </a:solidFill>
          </a:ln>
        </p:spPr>
      </p:pic>
      <p:pic>
        <p:nvPicPr>
          <p:cNvPr id="12" name="Изображение 11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780" y="151765"/>
            <a:ext cx="3794760" cy="3794760"/>
          </a:xfrm>
          <a:prstGeom prst="rect">
            <a:avLst/>
          </a:prstGeom>
        </p:spPr>
      </p:pic>
      <p:sp>
        <p:nvSpPr>
          <p:cNvPr id="13" name="Текстовое поле 12"/>
          <p:cNvSpPr txBox="true"/>
          <p:nvPr/>
        </p:nvSpPr>
        <p:spPr>
          <a:xfrm>
            <a:off x="2095500" y="631190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-88265" y="872490"/>
            <a:ext cx="9020810" cy="57518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8610"/>
            <a:ext cx="4163695" cy="312293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Изображение 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75" y="3608705"/>
            <a:ext cx="4020820" cy="301561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680460"/>
            <a:ext cx="3924935" cy="294386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515" y="158750"/>
            <a:ext cx="4053840" cy="17259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700000">
            <a:off x="5669598" y="1988185"/>
            <a:ext cx="3088640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600" b="1" i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881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До свиданья, </a:t>
            </a:r>
            <a:endParaRPr lang="ru-RU" altLang="en-US" sz="3600" b="1" i="1">
              <a:ln w="6600">
                <a:solidFill>
                  <a:srgbClr val="FFFF00"/>
                </a:solidFill>
                <a:prstDash val="solid"/>
              </a:ln>
              <a:solidFill>
                <a:srgbClr val="FF881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3600" b="1" i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881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выпускники </a:t>
            </a:r>
            <a:endParaRPr lang="ru-RU" altLang="en-US" sz="3600" b="1" i="1">
              <a:ln w="6600">
                <a:solidFill>
                  <a:srgbClr val="FFFF00"/>
                </a:solidFill>
                <a:prstDash val="solid"/>
              </a:ln>
              <a:solidFill>
                <a:srgbClr val="FF881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3600" b="1" i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881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5, 7 и 9 групп !</a:t>
            </a:r>
            <a:endParaRPr lang="ru-RU" altLang="en-US" sz="3600" b="1" i="1">
              <a:ln w="6600">
                <a:solidFill>
                  <a:srgbClr val="FFFF00"/>
                </a:solidFill>
                <a:prstDash val="solid"/>
              </a:ln>
              <a:solidFill>
                <a:srgbClr val="FF881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015" y="2358390"/>
            <a:ext cx="2141220" cy="2141220"/>
          </a:xfrm>
          <a:prstGeom prst="rect">
            <a:avLst/>
          </a:prstGeom>
        </p:spPr>
      </p:pic>
      <p:sp>
        <p:nvSpPr>
          <p:cNvPr id="10" name="Текстовое поле 9"/>
          <p:cNvSpPr txBox="true"/>
          <p:nvPr/>
        </p:nvSpPr>
        <p:spPr>
          <a:xfrm rot="21060000">
            <a:off x="34290" y="3261995"/>
            <a:ext cx="3314700" cy="11988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ru-RU" altLang="en-US" b="1" i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Милый сад, пора в дорогу…</a:t>
            </a:r>
            <a:endParaRPr lang="ru-RU" altLang="en-US" b="1" i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 i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Подросли твои «птенцы».</a:t>
            </a:r>
            <a:endParaRPr lang="ru-RU" altLang="en-US" b="1" i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 i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Завтра с этого порога</a:t>
            </a:r>
            <a:endParaRPr lang="ru-RU" altLang="en-US" b="1" i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 i="1">
                <a:solidFill>
                  <a:srgbClr val="4F0FBD"/>
                </a:solidFill>
                <a:latin typeface="Times New Roman" panose="02020603050405020304" charset="0"/>
                <a:cs typeface="Times New Roman" panose="02020603050405020304" charset="0"/>
              </a:rPr>
              <a:t>Разлетятся сорванцы.</a:t>
            </a:r>
            <a:endParaRPr lang="ru-RU" altLang="en-US" b="1" i="1">
              <a:solidFill>
                <a:srgbClr val="4F0FB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Текстовое поле 10"/>
          <p:cNvSpPr txBox="true"/>
          <p:nvPr/>
        </p:nvSpPr>
        <p:spPr>
          <a:xfrm>
            <a:off x="542925" y="619760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4" name="Изображение 3" descr="IMG-20210218-WA00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50190"/>
            <a:ext cx="5156200" cy="38671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Изображение 5" descr="IMG-20210218-WA001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40" y="2149475"/>
            <a:ext cx="3316605" cy="44227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148580" y="250190"/>
            <a:ext cx="378333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ru-RU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altLang="en-US" sz="4400" b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 23 февраля !</a:t>
            </a:r>
            <a:endParaRPr lang="ru-RU" altLang="en-US" sz="4400" b="1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Изображение 9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" y="4330065"/>
            <a:ext cx="4789170" cy="2403475"/>
          </a:xfrm>
          <a:prstGeom prst="rect">
            <a:avLst/>
          </a:prstGeom>
        </p:spPr>
      </p:pic>
      <p:sp>
        <p:nvSpPr>
          <p:cNvPr id="11" name="Текстовое поле 10"/>
          <p:cNvSpPr txBox="true"/>
          <p:nvPr/>
        </p:nvSpPr>
        <p:spPr>
          <a:xfrm rot="19740000">
            <a:off x="3147060" y="3107055"/>
            <a:ext cx="3662045" cy="9220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Праздник всех солдатов наших — Вот что значит этот день!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Текстовое поле 2"/>
          <p:cNvSpPr txBox="true"/>
          <p:nvPr/>
        </p:nvSpPr>
        <p:spPr>
          <a:xfrm>
            <a:off x="2724150" y="636524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" y="3627120"/>
            <a:ext cx="3909060" cy="293179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Изображение 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40" y="349250"/>
            <a:ext cx="4077970" cy="305879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40" y="282575"/>
            <a:ext cx="4084320" cy="306324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770" y="3627120"/>
            <a:ext cx="3977640" cy="298323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9" name="Изображение 8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730" y="2805430"/>
            <a:ext cx="2033905" cy="2033905"/>
          </a:xfrm>
          <a:prstGeom prst="rect">
            <a:avLst/>
          </a:prstGeom>
        </p:spPr>
      </p:pic>
      <p:sp>
        <p:nvSpPr>
          <p:cNvPr id="10" name="Текстовое поле 9"/>
          <p:cNvSpPr txBox="true"/>
          <p:nvPr/>
        </p:nvSpPr>
        <p:spPr>
          <a:xfrm>
            <a:off x="4886325" y="619061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127000" y="553085"/>
            <a:ext cx="9020810" cy="575183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" y="3255645"/>
            <a:ext cx="4548505" cy="3411855"/>
          </a:xfrm>
          <a:prstGeom prst="rect">
            <a:avLst/>
          </a:prstGeom>
          <a:ln w="38100">
            <a:solidFill>
              <a:srgbClr val="4DD60C"/>
            </a:solidFill>
          </a:ln>
        </p:spPr>
      </p:pic>
      <p:pic>
        <p:nvPicPr>
          <p:cNvPr id="10" name="Изображение 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25" y="334010"/>
            <a:ext cx="4954905" cy="3716655"/>
          </a:xfrm>
          <a:prstGeom prst="rect">
            <a:avLst/>
          </a:prstGeom>
          <a:ln w="38100">
            <a:solidFill>
              <a:srgbClr val="4DD60C"/>
            </a:solidFill>
          </a:ln>
        </p:spPr>
      </p:pic>
      <p:pic>
        <p:nvPicPr>
          <p:cNvPr id="12" name="Изображение 1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40" y="4316095"/>
            <a:ext cx="4531995" cy="235140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5" y="334010"/>
            <a:ext cx="2400300" cy="2790825"/>
          </a:xfrm>
          <a:prstGeom prst="rect">
            <a:avLst/>
          </a:prstGeom>
        </p:spPr>
      </p:pic>
      <p:sp>
        <p:nvSpPr>
          <p:cNvPr id="14" name="Текстовое поле 13"/>
          <p:cNvSpPr txBox="true"/>
          <p:nvPr/>
        </p:nvSpPr>
        <p:spPr>
          <a:xfrm>
            <a:off x="4933950" y="623760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127000" y="553085"/>
            <a:ext cx="9020810" cy="575183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-13107670"/>
            <a:ext cx="4954905" cy="37166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50" y="-12980670"/>
            <a:ext cx="4954905" cy="37166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-12853670"/>
            <a:ext cx="4954905" cy="371665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-12726670"/>
            <a:ext cx="4954905" cy="37166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0" y="-12599670"/>
            <a:ext cx="4954905" cy="371665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2058670" y="1089025"/>
            <a:ext cx="5025390" cy="44799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535" y="686435"/>
            <a:ext cx="89211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ru-RU" altLang="en-US" sz="7200" b="1">
                <a:solidFill>
                  <a:schemeClr val="accent4"/>
                </a:solidFill>
                <a:effectLst/>
              </a:rPr>
              <a:t>До следующих встреч</a:t>
            </a:r>
            <a:endParaRPr lang="ru-RU" altLang="en-US" sz="7200" b="1">
              <a:solidFill>
                <a:schemeClr val="accent4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5895" y="6304915"/>
            <a:ext cx="625792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Составитель : Педагог-психолог Семенюк С.П.</a:t>
            </a:r>
            <a:endParaRPr lang="ru-RU" altLang="en-US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Текстовое поле 12"/>
          <p:cNvSpPr txBox="true"/>
          <p:nvPr/>
        </p:nvSpPr>
        <p:spPr>
          <a:xfrm>
            <a:off x="6772275" y="639699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-20210218-WA0001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" y="485775"/>
            <a:ext cx="3860800" cy="49618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Изображение 3" descr="IMG-20210218-WA0004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905" y="296545"/>
            <a:ext cx="4013200" cy="30105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Изображение 5" descr="IMG-20210218-WA000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905" y="3512185"/>
            <a:ext cx="4020185" cy="30156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Изображение 10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25" y="3432175"/>
            <a:ext cx="2555875" cy="3435350"/>
          </a:xfrm>
          <a:prstGeom prst="rect">
            <a:avLst/>
          </a:prstGeom>
        </p:spPr>
      </p:pic>
      <p:sp>
        <p:nvSpPr>
          <p:cNvPr id="5" name="Текстовое поле 4"/>
          <p:cNvSpPr txBox="true"/>
          <p:nvPr/>
        </p:nvSpPr>
        <p:spPr>
          <a:xfrm>
            <a:off x="2520950" y="635000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4" name="Изображение 3" descr="IMG_2726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80" y="411480"/>
            <a:ext cx="4882515" cy="325501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Изображение 2" descr="IMG_271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" y="3413125"/>
            <a:ext cx="4840605" cy="322770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255" y="3490595"/>
            <a:ext cx="3803650" cy="332041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55" y="-133350"/>
            <a:ext cx="3769995" cy="5325110"/>
          </a:xfrm>
          <a:prstGeom prst="rect">
            <a:avLst/>
          </a:prstGeom>
        </p:spPr>
      </p:pic>
      <p:sp>
        <p:nvSpPr>
          <p:cNvPr id="5" name="Текстовое поле 4"/>
          <p:cNvSpPr txBox="true"/>
          <p:nvPr/>
        </p:nvSpPr>
        <p:spPr>
          <a:xfrm>
            <a:off x="-28575" y="11747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_272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5" y="3368040"/>
            <a:ext cx="4935220" cy="329057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Изображение 4" descr="IMG_2791"/>
          <p:cNvPicPr>
            <a:picLocks noChangeAspect="true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63590" y="2541270"/>
            <a:ext cx="2959735" cy="411734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" name="Изображение 3" descr="IMG_2740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" y="485775"/>
            <a:ext cx="4850765" cy="323405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Текстовое поле 5"/>
          <p:cNvSpPr txBox="true"/>
          <p:nvPr/>
        </p:nvSpPr>
        <p:spPr>
          <a:xfrm>
            <a:off x="6322695" y="66040"/>
            <a:ext cx="25006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Вот какой нарядный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Детский сад -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Это мамин праздник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У ребят.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Мы для мамы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Песню запоем,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Мы для мамы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Пляску заведем.</a:t>
            </a:r>
            <a:endParaRPr lang="ru-RU" altLang="en-US" b="1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  <a:p>
            <a:endParaRPr lang="ru-RU" altLang="en-US"/>
          </a:p>
        </p:txBody>
      </p:sp>
      <p:sp>
        <p:nvSpPr>
          <p:cNvPr id="7" name="Текстовое поле 6"/>
          <p:cNvSpPr txBox="true"/>
          <p:nvPr/>
        </p:nvSpPr>
        <p:spPr>
          <a:xfrm>
            <a:off x="3705225" y="6604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sp>
        <p:nvSpPr>
          <p:cNvPr id="4" name="Текстовое поле 3"/>
          <p:cNvSpPr txBox="true"/>
          <p:nvPr/>
        </p:nvSpPr>
        <p:spPr>
          <a:xfrm>
            <a:off x="6403340" y="633095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02605" y="2126615"/>
            <a:ext cx="3065780" cy="4204335"/>
          </a:xfrm>
          <a:prstGeom prst="rect">
            <a:avLst/>
          </a:prstGeom>
          <a:ln w="38100">
            <a:solidFill>
              <a:srgbClr val="5A0074"/>
            </a:solidFill>
          </a:ln>
        </p:spPr>
      </p:pic>
      <p:pic>
        <p:nvPicPr>
          <p:cNvPr id="6" name="Изображение 5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" y="69215"/>
            <a:ext cx="7075805" cy="26396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1940" y="3106420"/>
            <a:ext cx="4846320" cy="2676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Дедова </a:t>
            </a:r>
            <a:endParaRPr lang="ru-RU" altLang="en-US" sz="24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Наталья Николаевна,</a:t>
            </a:r>
            <a:endParaRPr lang="ru-RU" altLang="en-US" sz="24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воспитатель</a:t>
            </a:r>
            <a:endParaRPr lang="ru-RU" altLang="en-US" sz="24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МБДОУ ЦРР №28 «Огонек».</a:t>
            </a:r>
            <a:endParaRPr lang="ru-RU" altLang="en-US" sz="24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Победитель конкурса</a:t>
            </a:r>
            <a:endParaRPr lang="ru-RU" altLang="en-US" sz="24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профессионального мастерства </a:t>
            </a:r>
            <a:endParaRPr lang="ru-RU" altLang="en-US" sz="24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4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«Воспитатель года – 2021».</a:t>
            </a:r>
            <a:endParaRPr lang="ru-RU" altLang="en-US" sz="24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3" name="Изображение 2" descr="IMG20210312100328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" y="2545080"/>
            <a:ext cx="5514975" cy="413639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Изображение 4" descr="IMG2021031210070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395" y="246380"/>
            <a:ext cx="4903470" cy="36779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Изображение 6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940" y="4097655"/>
            <a:ext cx="3886200" cy="25126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21000000">
            <a:off x="191770" y="673100"/>
            <a:ext cx="5020310" cy="1167765"/>
          </a:xfrm>
          <a:prstGeom prst="rect">
            <a:avLst/>
          </a:prstGeom>
        </p:spPr>
      </p:pic>
      <p:sp>
        <p:nvSpPr>
          <p:cNvPr id="4" name="Текстовое поле 3"/>
          <p:cNvSpPr txBox="true"/>
          <p:nvPr/>
        </p:nvSpPr>
        <p:spPr>
          <a:xfrm>
            <a:off x="371475" y="177800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true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61595" y="485775"/>
            <a:ext cx="9020810" cy="5751830"/>
          </a:xfrm>
          <a:prstGeom prst="rect">
            <a:avLst/>
          </a:prstGeom>
        </p:spPr>
      </p:pic>
      <p:pic>
        <p:nvPicPr>
          <p:cNvPr id="5" name="Изображение 4" descr="IMG20210312101315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45" y="102870"/>
            <a:ext cx="4614545" cy="34607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Изображение 6" descr="IMG20210312102036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" y="3285490"/>
            <a:ext cx="4537075" cy="340296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Изображение 3" descr="IMG2021031210361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570" y="2806700"/>
            <a:ext cx="4817110" cy="361378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Изображение 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180" y="102870"/>
            <a:ext cx="2054225" cy="324104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360" y="2141220"/>
            <a:ext cx="2062480" cy="229171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40" y="421640"/>
            <a:ext cx="2019935" cy="2603500"/>
          </a:xfrm>
          <a:prstGeom prst="rect">
            <a:avLst/>
          </a:prstGeom>
        </p:spPr>
      </p:pic>
      <p:sp>
        <p:nvSpPr>
          <p:cNvPr id="13" name="Текстовое поле 12"/>
          <p:cNvSpPr txBox="true"/>
          <p:nvPr/>
        </p:nvSpPr>
        <p:spPr>
          <a:xfrm>
            <a:off x="2793365" y="5079365"/>
            <a:ext cx="3184525" cy="175323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Масленица, Масленица,</a:t>
            </a:r>
            <a:endParaRPr lang="ru-RU" altLang="en-US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Дай блинком полакомиться.</a:t>
            </a:r>
            <a:endParaRPr lang="ru-RU" altLang="en-US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Прогони от нас метели,</a:t>
            </a:r>
            <a:endParaRPr lang="ru-RU" altLang="en-US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Прокати на карусели.</a:t>
            </a:r>
            <a:endParaRPr lang="ru-RU" altLang="en-US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Растопи холодный лёд,</a:t>
            </a:r>
            <a:endParaRPr lang="ru-RU" altLang="en-US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Пусть весна скорей придёт!</a:t>
            </a:r>
            <a:endParaRPr lang="ru-RU" altLang="en-US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Текстовое поле 2"/>
          <p:cNvSpPr txBox="true"/>
          <p:nvPr/>
        </p:nvSpPr>
        <p:spPr>
          <a:xfrm>
            <a:off x="6153150" y="6420485"/>
            <a:ext cx="17335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3075</Words>
  <Application>WPS Presentation</Application>
  <PresentationFormat>Широкоэкранный</PresentationFormat>
  <Paragraphs>229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Arial</vt:lpstr>
      <vt:lpstr>SimSun</vt:lpstr>
      <vt:lpstr>Wingdings</vt:lpstr>
      <vt:lpstr>Arbat-Bold</vt:lpstr>
      <vt:lpstr>Times New Roman</vt:lpstr>
      <vt:lpstr>Calibri</vt:lpstr>
      <vt:lpstr>微软雅黑</vt:lpstr>
      <vt:lpstr>Arial Unicode MS</vt:lpstr>
      <vt:lpstr>Calibri Light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vadim</dc:creator>
  <cp:lastModifiedBy>vadim</cp:lastModifiedBy>
  <cp:revision>11</cp:revision>
  <dcterms:created xsi:type="dcterms:W3CDTF">2021-06-20T12:17:56Z</dcterms:created>
  <dcterms:modified xsi:type="dcterms:W3CDTF">2021-06-20T12:17:56Z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1049-11.1.0.9719</vt:lpwstr>
  </property>
</Properties>
</file>