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sldIdLst>
    <p:sldId id="257" r:id="rId3"/>
    <p:sldId id="263" r:id="rId5"/>
    <p:sldId id="258" r:id="rId6"/>
    <p:sldId id="269" r:id="rId7"/>
    <p:sldId id="270" r:id="rId8"/>
    <p:sldId id="282" r:id="rId9"/>
    <p:sldId id="321" r:id="rId10"/>
    <p:sldId id="302" r:id="rId11"/>
    <p:sldId id="286" r:id="rId12"/>
    <p:sldId id="268" r:id="rId13"/>
    <p:sldId id="267" r:id="rId14"/>
    <p:sldId id="264" r:id="rId15"/>
    <p:sldId id="277" r:id="rId16"/>
    <p:sldId id="305" r:id="rId17"/>
    <p:sldId id="306" r:id="rId18"/>
    <p:sldId id="307" r:id="rId19"/>
    <p:sldId id="279" r:id="rId20"/>
    <p:sldId id="278" r:id="rId21"/>
    <p:sldId id="280" r:id="rId22"/>
    <p:sldId id="285" r:id="rId23"/>
    <p:sldId id="284" r:id="rId24"/>
    <p:sldId id="303" r:id="rId25"/>
    <p:sldId id="266" r:id="rId26"/>
    <p:sldId id="281" r:id="rId27"/>
    <p:sldId id="265" r:id="rId28"/>
    <p:sldId id="301" r:id="rId2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4A19C"/>
    <a:srgbClr val="6B2851"/>
    <a:srgbClr val="1F2DA8"/>
    <a:srgbClr val="FB9E13"/>
    <a:srgbClr val="FFDC7E"/>
    <a:srgbClr val="EA791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2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2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2" Type="http://schemas.openxmlformats.org/officeDocument/2006/relationships/tableStyles" Target="tableStyles.xml"/><Relationship Id="rId31" Type="http://schemas.openxmlformats.org/officeDocument/2006/relationships/viewProps" Target="viewProps.xml"/><Relationship Id="rId30" Type="http://schemas.openxmlformats.org/officeDocument/2006/relationships/presProps" Target="presProps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6D652B2-8C6E-419B-8E93-813F678ADC08}" type="datetimeFigureOut">
              <a:rPr lang="ru-RU" smtClean="0"/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C6DC3D-C717-495C-B489-C044A339A551}" type="slidenum">
              <a:rPr lang="ru-RU" smtClean="0"/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мещающий образ слайда 1"/>
          <p:cNvSpPr/>
          <p:nvPr>
            <p:ph type="sldImg" idx="2"/>
          </p:nvPr>
        </p:nvSpPr>
        <p:spPr/>
      </p:sp>
      <p:sp>
        <p:nvSpPr>
          <p:cNvPr id="3" name="Замещающий текст 2"/>
          <p:cNvSpPr/>
          <p:nvPr>
            <p:ph type="body" idx="3"/>
          </p:nvPr>
        </p:nvSpPr>
        <p:spPr/>
        <p:txBody>
          <a:bodyPr/>
          <a:p>
            <a:endParaRPr lang="ru-RU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Замещающий образ слайда 1"/>
          <p:cNvSpPr/>
          <p:nvPr>
            <p:ph type="sldImg" idx="2"/>
          </p:nvPr>
        </p:nvSpPr>
        <p:spPr/>
      </p:sp>
      <p:sp>
        <p:nvSpPr>
          <p:cNvPr id="3" name="Замещающий текст 2"/>
          <p:cNvSpPr/>
          <p:nvPr>
            <p:ph type="body" idx="3"/>
          </p:nvPr>
        </p:nvSpPr>
        <p:spPr/>
        <p:txBody>
          <a:bodyPr/>
          <a:p>
            <a:r>
              <a:rPr lang="ru-RU" altLang="en-US"/>
              <a:t>Поход</a:t>
            </a:r>
            <a:endParaRPr lang="ru-RU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673DCD-2704-49D8-8FC1-3810D347C3F5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A4F013-E0A2-4A1A-883F-2A77275DA5F8}" type="slidenum">
              <a:rPr lang="ru-RU" smtClean="0"/>
            </a:fld>
            <a:endParaRPr lang="ru-RU"/>
          </a:p>
        </p:txBody>
      </p:sp>
    </p:spTree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673DCD-2704-49D8-8FC1-3810D347C3F5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A4F013-E0A2-4A1A-883F-2A77275DA5F8}" type="slidenum">
              <a:rPr lang="ru-RU" smtClean="0"/>
            </a:fld>
            <a:endParaRPr lang="ru-RU"/>
          </a:p>
        </p:txBody>
      </p:sp>
    </p:spTree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5293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673DCD-2704-49D8-8FC1-3810D347C3F5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A4F013-E0A2-4A1A-883F-2A77275DA5F8}" type="slidenum">
              <a:rPr lang="ru-RU" smtClean="0"/>
            </a:fld>
            <a:endParaRPr lang="ru-RU"/>
          </a:p>
        </p:txBody>
      </p:sp>
    </p:spTree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673DCD-2704-49D8-8FC1-3810D347C3F5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A4F013-E0A2-4A1A-883F-2A77275DA5F8}" type="slidenum">
              <a:rPr lang="ru-RU" smtClean="0"/>
            </a:fld>
            <a:endParaRPr lang="ru-RU"/>
          </a:p>
        </p:txBody>
      </p:sp>
    </p:spTree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673DCD-2704-49D8-8FC1-3810D347C3F5}" type="datetimeFigureOut">
              <a:rPr lang="ru-RU" smtClean="0"/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A4F013-E0A2-4A1A-883F-2A77275DA5F8}" type="slidenum">
              <a:rPr lang="ru-RU" smtClean="0"/>
            </a:fld>
            <a:endParaRPr lang="ru-RU"/>
          </a:p>
        </p:txBody>
      </p:sp>
    </p:spTree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2504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54296" y="1600200"/>
            <a:ext cx="4032504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673DCD-2704-49D8-8FC1-3810D347C3F5}" type="datetimeFigureOut">
              <a:rPr lang="ru-RU" smtClean="0"/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A4F013-E0A2-4A1A-883F-2A77275DA5F8}" type="slidenum">
              <a:rPr lang="ru-RU" smtClean="0"/>
            </a:fld>
            <a:endParaRPr lang="ru-RU"/>
          </a:p>
        </p:txBody>
      </p:sp>
    </p:spTree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65125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841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841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673DCD-2704-49D8-8FC1-3810D347C3F5}" type="datetimeFigureOut">
              <a:rPr lang="ru-RU" smtClean="0"/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A4F013-E0A2-4A1A-883F-2A77275DA5F8}" type="slidenum">
              <a:rPr lang="ru-RU" smtClean="0"/>
            </a:fld>
            <a:endParaRPr lang="ru-RU"/>
          </a:p>
        </p:txBody>
      </p:sp>
    </p:spTree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673DCD-2704-49D8-8FC1-3810D347C3F5}" type="datetimeFigureOut">
              <a:rPr lang="ru-RU" smtClean="0"/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A4F013-E0A2-4A1A-883F-2A77275DA5F8}" type="slidenum">
              <a:rPr lang="ru-RU" smtClean="0"/>
            </a:fld>
            <a:endParaRPr lang="ru-RU"/>
          </a:p>
        </p:txBody>
      </p:sp>
    </p:spTree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673DCD-2704-49D8-8FC1-3810D347C3F5}" type="datetimeFigureOut">
              <a:rPr lang="ru-RU" smtClean="0"/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A4F013-E0A2-4A1A-883F-2A77275DA5F8}" type="slidenum">
              <a:rPr lang="ru-RU" smtClean="0"/>
            </a:fld>
            <a:endParaRPr lang="ru-RU"/>
          </a:p>
        </p:txBody>
      </p:sp>
    </p:spTree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391" y="987425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  <a:p>
            <a:pPr lvl="1"/>
            <a:r>
              <a:rPr lang="ru-RU" smtClean="0"/>
              <a:t>Второй уровень</a:t>
            </a:r>
            <a:endParaRPr lang="ru-RU" smtClean="0"/>
          </a:p>
          <a:p>
            <a:pPr lvl="2"/>
            <a:r>
              <a:rPr lang="ru-RU" smtClean="0"/>
              <a:t>Третий уровень</a:t>
            </a:r>
            <a:endParaRPr lang="ru-RU" smtClean="0"/>
          </a:p>
          <a:p>
            <a:pPr lvl="3"/>
            <a:r>
              <a:rPr lang="ru-RU" smtClean="0"/>
              <a:t>Четвертый уровень</a:t>
            </a:r>
            <a:endParaRPr lang="ru-RU" smtClean="0"/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673DCD-2704-49D8-8FC1-3810D347C3F5}" type="datetimeFigureOut">
              <a:rPr lang="ru-RU" smtClean="0"/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A4F013-E0A2-4A1A-883F-2A77275DA5F8}" type="slidenum">
              <a:rPr lang="ru-RU" smtClean="0"/>
            </a:fld>
            <a:endParaRPr lang="ru-RU"/>
          </a:p>
        </p:txBody>
      </p:sp>
    </p:spTree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391" y="987425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  <a:endParaRPr lang="ru-RU" smtClean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673DCD-2704-49D8-8FC1-3810D347C3F5}" type="datetimeFigureOut">
              <a:rPr lang="ru-RU" smtClean="0"/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A4F013-E0A2-4A1A-883F-2A77275DA5F8}" type="slidenum">
              <a:rPr lang="ru-RU" smtClean="0"/>
            </a:fld>
            <a:endParaRPr lang="ru-RU"/>
          </a:p>
        </p:txBody>
      </p:sp>
    </p:spTree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100000"/>
          </a:schemeClr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1026" name="Заголовок 1025"/>
          <p:cNvSpPr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p>
            <a:pPr lvl="0"/>
            <a:r>
              <a:t>Click to edit Master title style</a:t>
            </a:r>
          </a:p>
        </p:txBody>
      </p:sp>
      <p:sp>
        <p:nvSpPr>
          <p:cNvPr id="1027" name="Замещающий текст 1026"/>
          <p:cNvSpPr/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1028" name="Замещающая дата 1027"/>
          <p:cNvSpPr/>
          <p:nvPr>
            <p:ph type="dt" sz="half" idx="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>
              <a:defRPr sz="1400"/>
            </a:lvl1pPr>
          </a:lstStyle>
          <a:p>
            <a:fld id="{C2673DCD-2704-49D8-8FC1-3810D347C3F5}" type="datetimeFigureOut">
              <a:rPr lang="ru-RU" smtClean="0"/>
            </a:fld>
            <a:endParaRPr lang="ru-RU"/>
          </a:p>
        </p:txBody>
      </p:sp>
      <p:sp>
        <p:nvSpPr>
          <p:cNvPr id="1029" name="Замещающий нижний колонтитул 1028"/>
          <p:cNvSpPr/>
          <p:nvPr>
            <p:ph type="ftr" sz="quarter" idx="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ctr">
              <a:defRPr sz="1400"/>
            </a:lvl1pPr>
          </a:lstStyle>
          <a:p>
            <a:endParaRPr lang="ru-RU"/>
          </a:p>
        </p:txBody>
      </p:sp>
      <p:sp>
        <p:nvSpPr>
          <p:cNvPr id="1030" name="Замещающий номер слайда 1029"/>
          <p:cNvSpPr/>
          <p:nvPr>
            <p:ph type="sldNum" sz="quarter" idx="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r">
              <a:defRPr sz="1400"/>
            </a:lvl1pPr>
          </a:lstStyle>
          <a:p>
            <a:fld id="{5CA4F013-E0A2-4A1A-883F-2A77275DA5F8}" type="slidenum">
              <a:rPr lang="ru-RU" smtClean="0"/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marL="0" lvl="0" indent="0" algn="ctr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4400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42900" lvl="0" indent="-3429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32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lvl="1" indent="-28575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lvl="2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lvl="3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lvl="4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lvl="5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971800" lvl="6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429000" lvl="7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lvl="8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lvl="1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914400" lvl="2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371600" lvl="3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1828800" lvl="4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286000" lvl="5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6pPr>
      <a:lvl7pPr marL="2743200" lvl="6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7pPr>
      <a:lvl8pPr marL="3200400" lvl="7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8pPr>
      <a:lvl9pPr marL="3657600" lvl="8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.xml"/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1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Relationship Id="rId3" Type="http://schemas.openxmlformats.org/officeDocument/2006/relationships/image" Target="../media/image31.png"/><Relationship Id="rId2" Type="http://schemas.openxmlformats.org/officeDocument/2006/relationships/image" Target="../media/image4.png"/><Relationship Id="rId1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Relationship Id="rId3" Type="http://schemas.openxmlformats.org/officeDocument/2006/relationships/image" Target="../media/image34.png"/><Relationship Id="rId2" Type="http://schemas.openxmlformats.org/officeDocument/2006/relationships/image" Target="../media/image4.png"/><Relationship Id="rId1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Relationship Id="rId3" Type="http://schemas.openxmlformats.org/officeDocument/2006/relationships/image" Target="../media/image42.png"/><Relationship Id="rId2" Type="http://schemas.openxmlformats.org/officeDocument/2006/relationships/image" Target="../media/image4.png"/><Relationship Id="rId1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47.png"/><Relationship Id="rId4" Type="http://schemas.openxmlformats.org/officeDocument/2006/relationships/image" Target="../media/image46.jpeg"/><Relationship Id="rId3" Type="http://schemas.openxmlformats.org/officeDocument/2006/relationships/image" Target="../media/image45.jpeg"/><Relationship Id="rId2" Type="http://schemas.openxmlformats.org/officeDocument/2006/relationships/image" Target="../media/image4.png"/><Relationship Id="rId1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51.png"/><Relationship Id="rId4" Type="http://schemas.openxmlformats.org/officeDocument/2006/relationships/image" Target="../media/image50.jpeg"/><Relationship Id="rId3" Type="http://schemas.openxmlformats.org/officeDocument/2006/relationships/image" Target="../media/image49.jpeg"/><Relationship Id="rId2" Type="http://schemas.openxmlformats.org/officeDocument/2006/relationships/image" Target="../media/image48.png"/><Relationship Id="rId1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7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jpeg"/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7.xml"/><Relationship Id="rId6" Type="http://schemas.openxmlformats.org/officeDocument/2006/relationships/image" Target="../media/image60.png"/><Relationship Id="rId5" Type="http://schemas.openxmlformats.org/officeDocument/2006/relationships/image" Target="../media/image59.jpeg"/><Relationship Id="rId4" Type="http://schemas.openxmlformats.org/officeDocument/2006/relationships/image" Target="../media/image58.jpeg"/><Relationship Id="rId3" Type="http://schemas.openxmlformats.org/officeDocument/2006/relationships/image" Target="../media/image57.jpeg"/><Relationship Id="rId2" Type="http://schemas.openxmlformats.org/officeDocument/2006/relationships/image" Target="../media/image4.png"/><Relationship Id="rId1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7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Relationship Id="rId3" Type="http://schemas.openxmlformats.org/officeDocument/2006/relationships/image" Target="../media/image61.png"/><Relationship Id="rId2" Type="http://schemas.openxmlformats.org/officeDocument/2006/relationships/image" Target="../media/image4.png"/><Relationship Id="rId1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65.png"/><Relationship Id="rId2" Type="http://schemas.openxmlformats.org/officeDocument/2006/relationships/image" Target="../media/image4.png"/><Relationship Id="rId1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4.png"/><Relationship Id="rId1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69.png"/><Relationship Id="rId4" Type="http://schemas.openxmlformats.org/officeDocument/2006/relationships/image" Target="../media/image68.jpeg"/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image" Target="../media/image4.png"/></Relationships>
</file>

<file path=ppt/slides/_rels/slide21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7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72.png"/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image" Target="../media/image4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7" Type="http://schemas.openxmlformats.org/officeDocument/2006/relationships/image" Target="../media/image79.png"/><Relationship Id="rId6" Type="http://schemas.openxmlformats.org/officeDocument/2006/relationships/image" Target="../media/image78.png"/><Relationship Id="rId5" Type="http://schemas.openxmlformats.org/officeDocument/2006/relationships/image" Target="../media/image77.jpeg"/><Relationship Id="rId4" Type="http://schemas.openxmlformats.org/officeDocument/2006/relationships/image" Target="../media/image76.jpeg"/><Relationship Id="rId3" Type="http://schemas.openxmlformats.org/officeDocument/2006/relationships/image" Target="../media/image75.png"/><Relationship Id="rId2" Type="http://schemas.openxmlformats.org/officeDocument/2006/relationships/image" Target="../media/image4.png"/><Relationship Id="rId1" Type="http://schemas.openxmlformats.org/officeDocument/2006/relationships/image" Target="../media/image3.png"/></Relationships>
</file>

<file path=ppt/slides/_rels/slide23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82.png"/><Relationship Id="rId4" Type="http://schemas.openxmlformats.org/officeDocument/2006/relationships/image" Target="../media/image81.png"/><Relationship Id="rId3" Type="http://schemas.openxmlformats.org/officeDocument/2006/relationships/image" Target="../media/image80.png"/><Relationship Id="rId2" Type="http://schemas.openxmlformats.org/officeDocument/2006/relationships/image" Target="../media/image4.png"/><Relationship Id="rId1" Type="http://schemas.openxmlformats.org/officeDocument/2006/relationships/image" Target="../media/image3.png"/></Relationships>
</file>

<file path=ppt/slides/_rels/slide24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7.xml"/><Relationship Id="rId6" Type="http://schemas.openxmlformats.org/officeDocument/2006/relationships/image" Target="../media/image86.png"/><Relationship Id="rId5" Type="http://schemas.openxmlformats.org/officeDocument/2006/relationships/image" Target="../media/image85.png"/><Relationship Id="rId4" Type="http://schemas.openxmlformats.org/officeDocument/2006/relationships/image" Target="../media/image84.png"/><Relationship Id="rId3" Type="http://schemas.openxmlformats.org/officeDocument/2006/relationships/image" Target="../media/image83.png"/><Relationship Id="rId2" Type="http://schemas.openxmlformats.org/officeDocument/2006/relationships/image" Target="../media/image4.png"/><Relationship Id="rId1" Type="http://schemas.openxmlformats.org/officeDocument/2006/relationships/image" Target="../media/image3.png"/></Relationships>
</file>

<file path=ppt/slides/_rels/slide25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89.jpeg"/><Relationship Id="rId4" Type="http://schemas.openxmlformats.org/officeDocument/2006/relationships/image" Target="../media/image88.jpeg"/><Relationship Id="rId3" Type="http://schemas.openxmlformats.org/officeDocument/2006/relationships/image" Target="../media/image87.jpeg"/><Relationship Id="rId2" Type="http://schemas.openxmlformats.org/officeDocument/2006/relationships/image" Target="../media/image4.png"/><Relationship Id="rId1" Type="http://schemas.openxmlformats.org/officeDocument/2006/relationships/image" Target="../media/image3.png"/></Relationships>
</file>

<file path=ppt/slides/_rels/slide2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90.png"/><Relationship Id="rId2" Type="http://schemas.openxmlformats.org/officeDocument/2006/relationships/image" Target="../media/image4.png"/><Relationship Id="rId1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jpeg"/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10.jpeg"/><Relationship Id="rId3" Type="http://schemas.openxmlformats.org/officeDocument/2006/relationships/image" Target="../media/image9.jpeg"/><Relationship Id="rId2" Type="http://schemas.openxmlformats.org/officeDocument/2006/relationships/image" Target="../media/image4.png"/><Relationship Id="rId1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2.xml"/><Relationship Id="rId7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jpeg"/><Relationship Id="rId3" Type="http://schemas.openxmlformats.org/officeDocument/2006/relationships/image" Target="../media/image12.jpeg"/><Relationship Id="rId2" Type="http://schemas.openxmlformats.org/officeDocument/2006/relationships/image" Target="../media/image4.png"/><Relationship Id="rId1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jpeg"/><Relationship Id="rId4" Type="http://schemas.openxmlformats.org/officeDocument/2006/relationships/image" Target="../media/image17.jpeg"/><Relationship Id="rId3" Type="http://schemas.openxmlformats.org/officeDocument/2006/relationships/image" Target="../media/image16.jpeg"/><Relationship Id="rId2" Type="http://schemas.openxmlformats.org/officeDocument/2006/relationships/image" Target="../media/image4.png"/><Relationship Id="rId1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jpeg"/><Relationship Id="rId3" Type="http://schemas.openxmlformats.org/officeDocument/2006/relationships/image" Target="../media/image20.jpeg"/><Relationship Id="rId2" Type="http://schemas.openxmlformats.org/officeDocument/2006/relationships/image" Target="../media/image4.png"/><Relationship Id="rId1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7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Relationship Id="rId3" Type="http://schemas.openxmlformats.org/officeDocument/2006/relationships/image" Target="../media/image24.jpeg"/><Relationship Id="rId2" Type="http://schemas.openxmlformats.org/officeDocument/2006/relationships/image" Target="../media/image4.png"/><Relationship Id="rId1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Relationship Id="rId3" Type="http://schemas.openxmlformats.org/officeDocument/2006/relationships/image" Target="../media/image28.png"/><Relationship Id="rId2" Type="http://schemas.openxmlformats.org/officeDocument/2006/relationships/image" Target="../media/image4.png"/><Relationship Id="rId1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" name="Изображение 4" descr="57fd053dea57e157b45c7a0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635" y="0"/>
            <a:ext cx="9144635" cy="6858000"/>
          </a:xfrm>
          <a:prstGeom prst="rect">
            <a:avLst/>
          </a:prstGeom>
        </p:spPr>
      </p:pic>
      <p:pic>
        <p:nvPicPr>
          <p:cNvPr id="6" name="Изображение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35" y="476250"/>
            <a:ext cx="6657975" cy="5905500"/>
          </a:xfrm>
          <a:prstGeom prst="rect">
            <a:avLst/>
          </a:prstGeom>
        </p:spPr>
      </p:pic>
      <p:sp>
        <p:nvSpPr>
          <p:cNvPr id="2" name="Текстовое поле 1"/>
          <p:cNvSpPr txBox="1"/>
          <p:nvPr/>
        </p:nvSpPr>
        <p:spPr>
          <a:xfrm>
            <a:off x="3327400" y="38100"/>
            <a:ext cx="2540000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/>
            <a:r>
              <a:rPr lang="ru-RU" altLang="en-US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sym typeface="+mn-ea"/>
              </a:rPr>
              <a:t>Заходите</a:t>
            </a:r>
            <a:endParaRPr lang="ru-RU" altLang="en-US" b="1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  <a:p>
            <a:pPr algn="ctr"/>
            <a:r>
              <a:rPr lang="ru-RU" altLang="en-US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sym typeface="+mn-ea"/>
              </a:rPr>
              <a:t> к нам на «Огонёк»</a:t>
            </a:r>
            <a:endParaRPr lang="ru-RU" altLang="en-US" b="1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sym typeface="+mn-ea"/>
            </a:endParaRPr>
          </a:p>
        </p:txBody>
      </p:sp>
      <p:grpSp>
        <p:nvGrpSpPr>
          <p:cNvPr id="17" name="Group 5"/>
          <p:cNvGrpSpPr/>
          <p:nvPr/>
        </p:nvGrpSpPr>
        <p:grpSpPr bwMode="auto">
          <a:xfrm>
            <a:off x="3690620" y="690880"/>
            <a:ext cx="1812925" cy="1335405"/>
            <a:chOff x="441" y="184"/>
            <a:chExt cx="3939" cy="2871"/>
          </a:xfrm>
        </p:grpSpPr>
        <p:sp>
          <p:nvSpPr>
            <p:cNvPr id="18" name="Freeform 6"/>
            <p:cNvSpPr>
              <a:spLocks noEditPoints="1"/>
            </p:cNvSpPr>
            <p:nvPr/>
          </p:nvSpPr>
          <p:spPr bwMode="auto">
            <a:xfrm rot="-53881">
              <a:off x="1341" y="544"/>
              <a:ext cx="1866" cy="2090"/>
            </a:xfrm>
            <a:custGeom>
              <a:avLst/>
              <a:gdLst>
                <a:gd name="T0" fmla="*/ 4095 w 895"/>
                <a:gd name="T1" fmla="*/ 0 h 1223"/>
                <a:gd name="T2" fmla="*/ 5185 w 895"/>
                <a:gd name="T3" fmla="*/ 62 h 1223"/>
                <a:gd name="T4" fmla="*/ 6082 w 895"/>
                <a:gd name="T5" fmla="*/ 205 h 1223"/>
                <a:gd name="T6" fmla="*/ 6843 w 895"/>
                <a:gd name="T7" fmla="*/ 403 h 1223"/>
                <a:gd name="T8" fmla="*/ 7385 w 895"/>
                <a:gd name="T9" fmla="*/ 747 h 1223"/>
                <a:gd name="T10" fmla="*/ 7793 w 895"/>
                <a:gd name="T11" fmla="*/ 1154 h 1223"/>
                <a:gd name="T12" fmla="*/ 8021 w 895"/>
                <a:gd name="T13" fmla="*/ 1670 h 1223"/>
                <a:gd name="T14" fmla="*/ 8110 w 895"/>
                <a:gd name="T15" fmla="*/ 2307 h 1223"/>
                <a:gd name="T16" fmla="*/ 7977 w 895"/>
                <a:gd name="T17" fmla="*/ 3230 h 1223"/>
                <a:gd name="T18" fmla="*/ 7702 w 895"/>
                <a:gd name="T19" fmla="*/ 4091 h 1223"/>
                <a:gd name="T20" fmla="*/ 7160 w 895"/>
                <a:gd name="T21" fmla="*/ 4841 h 1223"/>
                <a:gd name="T22" fmla="*/ 6716 w 895"/>
                <a:gd name="T23" fmla="*/ 5301 h 1223"/>
                <a:gd name="T24" fmla="*/ 6173 w 895"/>
                <a:gd name="T25" fmla="*/ 5645 h 1223"/>
                <a:gd name="T26" fmla="*/ 5538 w 895"/>
                <a:gd name="T27" fmla="*/ 5904 h 1223"/>
                <a:gd name="T28" fmla="*/ 4868 w 895"/>
                <a:gd name="T29" fmla="*/ 6077 h 1223"/>
                <a:gd name="T30" fmla="*/ 4095 w 895"/>
                <a:gd name="T31" fmla="*/ 6104 h 1223"/>
                <a:gd name="T32" fmla="*/ 3157 w 895"/>
                <a:gd name="T33" fmla="*/ 6048 h 1223"/>
                <a:gd name="T34" fmla="*/ 2291 w 895"/>
                <a:gd name="T35" fmla="*/ 5788 h 1223"/>
                <a:gd name="T36" fmla="*/ 1578 w 895"/>
                <a:gd name="T37" fmla="*/ 5385 h 1223"/>
                <a:gd name="T38" fmla="*/ 942 w 895"/>
                <a:gd name="T39" fmla="*/ 4841 h 1223"/>
                <a:gd name="T40" fmla="*/ 409 w 895"/>
                <a:gd name="T41" fmla="*/ 4091 h 1223"/>
                <a:gd name="T42" fmla="*/ 92 w 895"/>
                <a:gd name="T43" fmla="*/ 3230 h 1223"/>
                <a:gd name="T44" fmla="*/ 0 w 895"/>
                <a:gd name="T45" fmla="*/ 2307 h 1223"/>
                <a:gd name="T46" fmla="*/ 92 w 895"/>
                <a:gd name="T47" fmla="*/ 1702 h 1223"/>
                <a:gd name="T48" fmla="*/ 317 w 895"/>
                <a:gd name="T49" fmla="*/ 1154 h 1223"/>
                <a:gd name="T50" fmla="*/ 717 w 895"/>
                <a:gd name="T51" fmla="*/ 747 h 1223"/>
                <a:gd name="T52" fmla="*/ 1303 w 895"/>
                <a:gd name="T53" fmla="*/ 436 h 1223"/>
                <a:gd name="T54" fmla="*/ 2074 w 895"/>
                <a:gd name="T55" fmla="*/ 205 h 1223"/>
                <a:gd name="T56" fmla="*/ 3017 w 895"/>
                <a:gd name="T57" fmla="*/ 62 h 1223"/>
                <a:gd name="T58" fmla="*/ 4095 w 895"/>
                <a:gd name="T59" fmla="*/ 0 h 1223"/>
                <a:gd name="T60" fmla="*/ 2291 w 895"/>
                <a:gd name="T61" fmla="*/ 2854 h 1223"/>
                <a:gd name="T62" fmla="*/ 2291 w 895"/>
                <a:gd name="T63" fmla="*/ 2909 h 1223"/>
                <a:gd name="T64" fmla="*/ 2339 w 895"/>
                <a:gd name="T65" fmla="*/ 3399 h 1223"/>
                <a:gd name="T66" fmla="*/ 2521 w 895"/>
                <a:gd name="T67" fmla="*/ 3857 h 1223"/>
                <a:gd name="T68" fmla="*/ 2838 w 895"/>
                <a:gd name="T69" fmla="*/ 4260 h 1223"/>
                <a:gd name="T70" fmla="*/ 3242 w 895"/>
                <a:gd name="T71" fmla="*/ 4553 h 1223"/>
                <a:gd name="T72" fmla="*/ 3651 w 895"/>
                <a:gd name="T73" fmla="*/ 4751 h 1223"/>
                <a:gd name="T74" fmla="*/ 4095 w 895"/>
                <a:gd name="T75" fmla="*/ 4811 h 1223"/>
                <a:gd name="T76" fmla="*/ 4551 w 895"/>
                <a:gd name="T77" fmla="*/ 4751 h 1223"/>
                <a:gd name="T78" fmla="*/ 4912 w 895"/>
                <a:gd name="T79" fmla="*/ 4553 h 1223"/>
                <a:gd name="T80" fmla="*/ 5264 w 895"/>
                <a:gd name="T81" fmla="*/ 4260 h 1223"/>
                <a:gd name="T82" fmla="*/ 5538 w 895"/>
                <a:gd name="T83" fmla="*/ 3888 h 1223"/>
                <a:gd name="T84" fmla="*/ 5721 w 895"/>
                <a:gd name="T85" fmla="*/ 3428 h 1223"/>
                <a:gd name="T86" fmla="*/ 5765 w 895"/>
                <a:gd name="T87" fmla="*/ 2909 h 1223"/>
                <a:gd name="T88" fmla="*/ 5765 w 895"/>
                <a:gd name="T89" fmla="*/ 2854 h 1223"/>
                <a:gd name="T90" fmla="*/ 5673 w 895"/>
                <a:gd name="T91" fmla="*/ 2336 h 1223"/>
                <a:gd name="T92" fmla="*/ 5446 w 895"/>
                <a:gd name="T93" fmla="*/ 1871 h 1223"/>
                <a:gd name="T94" fmla="*/ 5096 w 895"/>
                <a:gd name="T95" fmla="*/ 1557 h 1223"/>
                <a:gd name="T96" fmla="*/ 4595 w 895"/>
                <a:gd name="T97" fmla="*/ 1381 h 1223"/>
                <a:gd name="T98" fmla="*/ 4007 w 895"/>
                <a:gd name="T99" fmla="*/ 1297 h 1223"/>
                <a:gd name="T100" fmla="*/ 3473 w 895"/>
                <a:gd name="T101" fmla="*/ 1381 h 1223"/>
                <a:gd name="T102" fmla="*/ 3017 w 895"/>
                <a:gd name="T103" fmla="*/ 1557 h 1223"/>
                <a:gd name="T104" fmla="*/ 2656 w 895"/>
                <a:gd name="T105" fmla="*/ 1871 h 1223"/>
                <a:gd name="T106" fmla="*/ 2383 w 895"/>
                <a:gd name="T107" fmla="*/ 2336 h 1223"/>
                <a:gd name="T108" fmla="*/ 2291 w 895"/>
                <a:gd name="T109" fmla="*/ 2854 h 1223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895"/>
                <a:gd name="T166" fmla="*/ 0 h 1223"/>
                <a:gd name="T167" fmla="*/ 895 w 895"/>
                <a:gd name="T168" fmla="*/ 1223 h 1223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895" h="1223">
                  <a:moveTo>
                    <a:pt x="452" y="0"/>
                  </a:moveTo>
                  <a:lnTo>
                    <a:pt x="572" y="12"/>
                  </a:lnTo>
                  <a:lnTo>
                    <a:pt x="671" y="41"/>
                  </a:lnTo>
                  <a:lnTo>
                    <a:pt x="755" y="81"/>
                  </a:lnTo>
                  <a:lnTo>
                    <a:pt x="815" y="150"/>
                  </a:lnTo>
                  <a:lnTo>
                    <a:pt x="860" y="231"/>
                  </a:lnTo>
                  <a:lnTo>
                    <a:pt x="885" y="335"/>
                  </a:lnTo>
                  <a:lnTo>
                    <a:pt x="895" y="462"/>
                  </a:lnTo>
                  <a:lnTo>
                    <a:pt x="880" y="647"/>
                  </a:lnTo>
                  <a:lnTo>
                    <a:pt x="850" y="820"/>
                  </a:lnTo>
                  <a:lnTo>
                    <a:pt x="790" y="970"/>
                  </a:lnTo>
                  <a:lnTo>
                    <a:pt x="741" y="1062"/>
                  </a:lnTo>
                  <a:lnTo>
                    <a:pt x="681" y="1131"/>
                  </a:lnTo>
                  <a:lnTo>
                    <a:pt x="611" y="1183"/>
                  </a:lnTo>
                  <a:lnTo>
                    <a:pt x="537" y="1218"/>
                  </a:lnTo>
                  <a:lnTo>
                    <a:pt x="452" y="1223"/>
                  </a:lnTo>
                  <a:lnTo>
                    <a:pt x="348" y="1212"/>
                  </a:lnTo>
                  <a:lnTo>
                    <a:pt x="253" y="1160"/>
                  </a:lnTo>
                  <a:lnTo>
                    <a:pt x="174" y="1079"/>
                  </a:lnTo>
                  <a:lnTo>
                    <a:pt x="104" y="970"/>
                  </a:lnTo>
                  <a:lnTo>
                    <a:pt x="45" y="820"/>
                  </a:lnTo>
                  <a:lnTo>
                    <a:pt x="10" y="647"/>
                  </a:lnTo>
                  <a:lnTo>
                    <a:pt x="0" y="462"/>
                  </a:lnTo>
                  <a:lnTo>
                    <a:pt x="10" y="341"/>
                  </a:lnTo>
                  <a:lnTo>
                    <a:pt x="35" y="231"/>
                  </a:lnTo>
                  <a:lnTo>
                    <a:pt x="79" y="150"/>
                  </a:lnTo>
                  <a:lnTo>
                    <a:pt x="144" y="87"/>
                  </a:lnTo>
                  <a:lnTo>
                    <a:pt x="229" y="41"/>
                  </a:lnTo>
                  <a:lnTo>
                    <a:pt x="333" y="12"/>
                  </a:lnTo>
                  <a:lnTo>
                    <a:pt x="452" y="0"/>
                  </a:lnTo>
                  <a:close/>
                  <a:moveTo>
                    <a:pt x="253" y="572"/>
                  </a:moveTo>
                  <a:lnTo>
                    <a:pt x="253" y="583"/>
                  </a:lnTo>
                  <a:lnTo>
                    <a:pt x="258" y="681"/>
                  </a:lnTo>
                  <a:lnTo>
                    <a:pt x="278" y="773"/>
                  </a:lnTo>
                  <a:lnTo>
                    <a:pt x="313" y="854"/>
                  </a:lnTo>
                  <a:lnTo>
                    <a:pt x="358" y="912"/>
                  </a:lnTo>
                  <a:lnTo>
                    <a:pt x="403" y="952"/>
                  </a:lnTo>
                  <a:lnTo>
                    <a:pt x="452" y="964"/>
                  </a:lnTo>
                  <a:lnTo>
                    <a:pt x="502" y="952"/>
                  </a:lnTo>
                  <a:lnTo>
                    <a:pt x="542" y="912"/>
                  </a:lnTo>
                  <a:lnTo>
                    <a:pt x="581" y="854"/>
                  </a:lnTo>
                  <a:lnTo>
                    <a:pt x="611" y="779"/>
                  </a:lnTo>
                  <a:lnTo>
                    <a:pt x="631" y="687"/>
                  </a:lnTo>
                  <a:lnTo>
                    <a:pt x="636" y="583"/>
                  </a:lnTo>
                  <a:lnTo>
                    <a:pt x="636" y="572"/>
                  </a:lnTo>
                  <a:lnTo>
                    <a:pt x="626" y="468"/>
                  </a:lnTo>
                  <a:lnTo>
                    <a:pt x="601" y="375"/>
                  </a:lnTo>
                  <a:lnTo>
                    <a:pt x="562" y="312"/>
                  </a:lnTo>
                  <a:lnTo>
                    <a:pt x="507" y="277"/>
                  </a:lnTo>
                  <a:lnTo>
                    <a:pt x="442" y="260"/>
                  </a:lnTo>
                  <a:lnTo>
                    <a:pt x="383" y="277"/>
                  </a:lnTo>
                  <a:lnTo>
                    <a:pt x="333" y="312"/>
                  </a:lnTo>
                  <a:lnTo>
                    <a:pt x="293" y="375"/>
                  </a:lnTo>
                  <a:lnTo>
                    <a:pt x="263" y="468"/>
                  </a:lnTo>
                  <a:lnTo>
                    <a:pt x="253" y="572"/>
                  </a:lnTo>
                  <a:close/>
                </a:path>
              </a:pathLst>
            </a:custGeom>
            <a:gradFill rotWithShape="0">
              <a:gsLst>
                <a:gs pos="0">
                  <a:srgbClr val="FBEAC7"/>
                </a:gs>
                <a:gs pos="17999">
                  <a:srgbClr val="FEE7F2"/>
                </a:gs>
                <a:gs pos="36000">
                  <a:srgbClr val="FAC77D"/>
                </a:gs>
                <a:gs pos="61000">
                  <a:srgbClr val="FBA97D"/>
                </a:gs>
                <a:gs pos="82001">
                  <a:srgbClr val="FBD49C"/>
                </a:gs>
                <a:gs pos="100000">
                  <a:srgbClr val="FEE7F2"/>
                </a:gs>
              </a:gsLst>
              <a:lin ang="5400000" scaled="1"/>
            </a:gradFill>
            <a:ln w="9525">
              <a:noFill/>
              <a:round/>
            </a:ln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ru-RU"/>
            </a:p>
          </p:txBody>
        </p:sp>
        <p:sp>
          <p:nvSpPr>
            <p:cNvPr id="19" name="Freeform 7"/>
            <p:cNvSpPr>
              <a:spLocks noEditPoints="1"/>
            </p:cNvSpPr>
            <p:nvPr/>
          </p:nvSpPr>
          <p:spPr bwMode="auto">
            <a:xfrm>
              <a:off x="1881" y="904"/>
              <a:ext cx="696" cy="1213"/>
            </a:xfrm>
            <a:custGeom>
              <a:avLst/>
              <a:gdLst>
                <a:gd name="T0" fmla="*/ 30 w 3316"/>
                <a:gd name="T1" fmla="*/ 17 h 5958"/>
                <a:gd name="T2" fmla="*/ 30 w 3316"/>
                <a:gd name="T3" fmla="*/ 18 h 5958"/>
                <a:gd name="T4" fmla="*/ 26 w 3316"/>
                <a:gd name="T5" fmla="*/ 17 h 5958"/>
                <a:gd name="T6" fmla="*/ 7 w 3316"/>
                <a:gd name="T7" fmla="*/ 19 h 5958"/>
                <a:gd name="T8" fmla="*/ 8 w 3316"/>
                <a:gd name="T9" fmla="*/ 17 h 5958"/>
                <a:gd name="T10" fmla="*/ 7 w 3316"/>
                <a:gd name="T11" fmla="*/ 18 h 5958"/>
                <a:gd name="T12" fmla="*/ 7 w 3316"/>
                <a:gd name="T13" fmla="*/ 14 h 5958"/>
                <a:gd name="T14" fmla="*/ 9 w 3316"/>
                <a:gd name="T15" fmla="*/ 9 h 5958"/>
                <a:gd name="T16" fmla="*/ 24 w 3316"/>
                <a:gd name="T17" fmla="*/ 14 h 5958"/>
                <a:gd name="T18" fmla="*/ 29 w 3316"/>
                <a:gd name="T19" fmla="*/ 17 h 5958"/>
                <a:gd name="T20" fmla="*/ 11 w 3316"/>
                <a:gd name="T21" fmla="*/ 46 h 5958"/>
                <a:gd name="T22" fmla="*/ 23 w 3316"/>
                <a:gd name="T23" fmla="*/ 11 h 5958"/>
                <a:gd name="T24" fmla="*/ 23 w 3316"/>
                <a:gd name="T25" fmla="*/ 13 h 5958"/>
                <a:gd name="T26" fmla="*/ 22 w 3316"/>
                <a:gd name="T27" fmla="*/ 12 h 5958"/>
                <a:gd name="T28" fmla="*/ 7 w 3316"/>
                <a:gd name="T29" fmla="*/ 42 h 5958"/>
                <a:gd name="T30" fmla="*/ 1 w 3316"/>
                <a:gd name="T31" fmla="*/ 18 h 5958"/>
                <a:gd name="T32" fmla="*/ 1 w 3316"/>
                <a:gd name="T33" fmla="*/ 17 h 5958"/>
                <a:gd name="T34" fmla="*/ 2 w 3316"/>
                <a:gd name="T35" fmla="*/ 17 h 5958"/>
                <a:gd name="T36" fmla="*/ 5 w 3316"/>
                <a:gd name="T37" fmla="*/ 18 h 5958"/>
                <a:gd name="T38" fmla="*/ 21 w 3316"/>
                <a:gd name="T39" fmla="*/ 17 h 5958"/>
                <a:gd name="T40" fmla="*/ 30 w 3316"/>
                <a:gd name="T41" fmla="*/ 20 h 5958"/>
                <a:gd name="T42" fmla="*/ 11 w 3316"/>
                <a:gd name="T43" fmla="*/ 20 h 5958"/>
                <a:gd name="T44" fmla="*/ 19 w 3316"/>
                <a:gd name="T45" fmla="*/ 18 h 5958"/>
                <a:gd name="T46" fmla="*/ 22 w 3316"/>
                <a:gd name="T47" fmla="*/ 26 h 5958"/>
                <a:gd name="T48" fmla="*/ 24 w 3316"/>
                <a:gd name="T49" fmla="*/ 18 h 5958"/>
                <a:gd name="T50" fmla="*/ 10 w 3316"/>
                <a:gd name="T51" fmla="*/ 19 h 5958"/>
                <a:gd name="T52" fmla="*/ 1 w 3316"/>
                <a:gd name="T53" fmla="*/ 19 h 5958"/>
                <a:gd name="T54" fmla="*/ 7 w 3316"/>
                <a:gd name="T55" fmla="*/ 43 h 5958"/>
                <a:gd name="T56" fmla="*/ 19 w 3316"/>
                <a:gd name="T57" fmla="*/ 42 h 5958"/>
                <a:gd name="T58" fmla="*/ 8 w 3316"/>
                <a:gd name="T59" fmla="*/ 21 h 5958"/>
                <a:gd name="T60" fmla="*/ 10 w 3316"/>
                <a:gd name="T61" fmla="*/ 42 h 5958"/>
                <a:gd name="T62" fmla="*/ 7 w 3316"/>
                <a:gd name="T63" fmla="*/ 34 h 5958"/>
                <a:gd name="T64" fmla="*/ 9 w 3316"/>
                <a:gd name="T65" fmla="*/ 40 h 5958"/>
                <a:gd name="T66" fmla="*/ 6 w 3316"/>
                <a:gd name="T67" fmla="*/ 34 h 5958"/>
                <a:gd name="T68" fmla="*/ 3 w 3316"/>
                <a:gd name="T69" fmla="*/ 22 h 5958"/>
                <a:gd name="T70" fmla="*/ 7 w 3316"/>
                <a:gd name="T71" fmla="*/ 27 h 5958"/>
                <a:gd name="T72" fmla="*/ 5 w 3316"/>
                <a:gd name="T73" fmla="*/ 27 h 5958"/>
                <a:gd name="T74" fmla="*/ 3 w 3316"/>
                <a:gd name="T75" fmla="*/ 22 h 5958"/>
                <a:gd name="T76" fmla="*/ 13 w 3316"/>
                <a:gd name="T77" fmla="*/ 36 h 5958"/>
                <a:gd name="T78" fmla="*/ 18 w 3316"/>
                <a:gd name="T79" fmla="*/ 30 h 5958"/>
                <a:gd name="T80" fmla="*/ 14 w 3316"/>
                <a:gd name="T81" fmla="*/ 39 h 5958"/>
                <a:gd name="T82" fmla="*/ 19 w 3316"/>
                <a:gd name="T83" fmla="*/ 24 h 5958"/>
                <a:gd name="T84" fmla="*/ 12 w 3316"/>
                <a:gd name="T85" fmla="*/ 30 h 5958"/>
                <a:gd name="T86" fmla="*/ 8 w 3316"/>
                <a:gd name="T87" fmla="*/ 17 h 5958"/>
                <a:gd name="T88" fmla="*/ 7 w 3316"/>
                <a:gd name="T89" fmla="*/ 18 h 5958"/>
                <a:gd name="T90" fmla="*/ 7 w 3316"/>
                <a:gd name="T91" fmla="*/ 17 h 5958"/>
                <a:gd name="T92" fmla="*/ 9 w 3316"/>
                <a:gd name="T93" fmla="*/ 12 h 5958"/>
                <a:gd name="T94" fmla="*/ 8 w 3316"/>
                <a:gd name="T95" fmla="*/ 13 h 5958"/>
                <a:gd name="T96" fmla="*/ 8 w 3316"/>
                <a:gd name="T97" fmla="*/ 12 h 5958"/>
                <a:gd name="T98" fmla="*/ 16 w 3316"/>
                <a:gd name="T99" fmla="*/ 3 h 5958"/>
                <a:gd name="T100" fmla="*/ 14 w 3316"/>
                <a:gd name="T101" fmla="*/ 3 h 5958"/>
                <a:gd name="T102" fmla="*/ 16 w 3316"/>
                <a:gd name="T103" fmla="*/ 0 h 5958"/>
                <a:gd name="T104" fmla="*/ 15 w 3316"/>
                <a:gd name="T105" fmla="*/ 1 h 5958"/>
                <a:gd name="T106" fmla="*/ 14 w 3316"/>
                <a:gd name="T107" fmla="*/ 1 h 5958"/>
                <a:gd name="T108" fmla="*/ 21 w 3316"/>
                <a:gd name="T109" fmla="*/ 7 h 5958"/>
                <a:gd name="T110" fmla="*/ 13 w 3316"/>
                <a:gd name="T111" fmla="*/ 4 h 5958"/>
                <a:gd name="T112" fmla="*/ 22 w 3316"/>
                <a:gd name="T113" fmla="*/ 7 h 5958"/>
                <a:gd name="T114" fmla="*/ 12 w 3316"/>
                <a:gd name="T115" fmla="*/ 10 h 5958"/>
                <a:gd name="T116" fmla="*/ 16 w 3316"/>
                <a:gd name="T117" fmla="*/ 13 h 5958"/>
                <a:gd name="T118" fmla="*/ 18 w 3316"/>
                <a:gd name="T119" fmla="*/ 10 h 5958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3316"/>
                <a:gd name="T181" fmla="*/ 0 h 5958"/>
                <a:gd name="T182" fmla="*/ 3316 w 3316"/>
                <a:gd name="T183" fmla="*/ 5958 h 5958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3316" h="5958">
                  <a:moveTo>
                    <a:pt x="1312" y="5555"/>
                  </a:moveTo>
                  <a:lnTo>
                    <a:pt x="1998" y="5555"/>
                  </a:lnTo>
                  <a:lnTo>
                    <a:pt x="1998" y="5958"/>
                  </a:lnTo>
                  <a:lnTo>
                    <a:pt x="1312" y="5958"/>
                  </a:lnTo>
                  <a:lnTo>
                    <a:pt x="1312" y="5555"/>
                  </a:lnTo>
                  <a:close/>
                  <a:moveTo>
                    <a:pt x="3241" y="1996"/>
                  </a:moveTo>
                  <a:lnTo>
                    <a:pt x="3261" y="1996"/>
                  </a:lnTo>
                  <a:lnTo>
                    <a:pt x="3281" y="2007"/>
                  </a:lnTo>
                  <a:lnTo>
                    <a:pt x="3296" y="2019"/>
                  </a:lnTo>
                  <a:lnTo>
                    <a:pt x="3306" y="2036"/>
                  </a:lnTo>
                  <a:lnTo>
                    <a:pt x="3316" y="2059"/>
                  </a:lnTo>
                  <a:lnTo>
                    <a:pt x="3316" y="2082"/>
                  </a:lnTo>
                  <a:lnTo>
                    <a:pt x="3316" y="2105"/>
                  </a:lnTo>
                  <a:lnTo>
                    <a:pt x="3306" y="2128"/>
                  </a:lnTo>
                  <a:lnTo>
                    <a:pt x="3296" y="2146"/>
                  </a:lnTo>
                  <a:lnTo>
                    <a:pt x="3281" y="2157"/>
                  </a:lnTo>
                  <a:lnTo>
                    <a:pt x="3261" y="2163"/>
                  </a:lnTo>
                  <a:lnTo>
                    <a:pt x="3241" y="2169"/>
                  </a:lnTo>
                  <a:lnTo>
                    <a:pt x="3236" y="2169"/>
                  </a:lnTo>
                  <a:lnTo>
                    <a:pt x="3246" y="2180"/>
                  </a:lnTo>
                  <a:lnTo>
                    <a:pt x="3256" y="2192"/>
                  </a:lnTo>
                  <a:lnTo>
                    <a:pt x="3042" y="2094"/>
                  </a:lnTo>
                  <a:lnTo>
                    <a:pt x="2828" y="2013"/>
                  </a:lnTo>
                  <a:lnTo>
                    <a:pt x="2605" y="1955"/>
                  </a:lnTo>
                  <a:lnTo>
                    <a:pt x="2371" y="1926"/>
                  </a:lnTo>
                  <a:lnTo>
                    <a:pt x="2133" y="1915"/>
                  </a:lnTo>
                  <a:lnTo>
                    <a:pt x="1884" y="1926"/>
                  </a:lnTo>
                  <a:lnTo>
                    <a:pt x="1626" y="1967"/>
                  </a:lnTo>
                  <a:lnTo>
                    <a:pt x="1362" y="2030"/>
                  </a:lnTo>
                  <a:lnTo>
                    <a:pt x="1084" y="2122"/>
                  </a:lnTo>
                  <a:lnTo>
                    <a:pt x="800" y="2244"/>
                  </a:lnTo>
                  <a:lnTo>
                    <a:pt x="790" y="2238"/>
                  </a:lnTo>
                  <a:lnTo>
                    <a:pt x="781" y="2226"/>
                  </a:lnTo>
                  <a:lnTo>
                    <a:pt x="786" y="2226"/>
                  </a:lnTo>
                  <a:lnTo>
                    <a:pt x="795" y="2226"/>
                  </a:lnTo>
                  <a:lnTo>
                    <a:pt x="845" y="2215"/>
                  </a:lnTo>
                  <a:lnTo>
                    <a:pt x="880" y="2174"/>
                  </a:lnTo>
                  <a:lnTo>
                    <a:pt x="895" y="2117"/>
                  </a:lnTo>
                  <a:lnTo>
                    <a:pt x="880" y="2059"/>
                  </a:lnTo>
                  <a:lnTo>
                    <a:pt x="845" y="2019"/>
                  </a:lnTo>
                  <a:lnTo>
                    <a:pt x="795" y="2001"/>
                  </a:lnTo>
                  <a:lnTo>
                    <a:pt x="746" y="2019"/>
                  </a:lnTo>
                  <a:lnTo>
                    <a:pt x="711" y="2059"/>
                  </a:lnTo>
                  <a:lnTo>
                    <a:pt x="696" y="2117"/>
                  </a:lnTo>
                  <a:lnTo>
                    <a:pt x="696" y="2140"/>
                  </a:lnTo>
                  <a:lnTo>
                    <a:pt x="706" y="2163"/>
                  </a:lnTo>
                  <a:lnTo>
                    <a:pt x="716" y="2180"/>
                  </a:lnTo>
                  <a:lnTo>
                    <a:pt x="587" y="2111"/>
                  </a:lnTo>
                  <a:lnTo>
                    <a:pt x="462" y="2065"/>
                  </a:lnTo>
                  <a:lnTo>
                    <a:pt x="343" y="2042"/>
                  </a:lnTo>
                  <a:lnTo>
                    <a:pt x="219" y="2047"/>
                  </a:lnTo>
                  <a:lnTo>
                    <a:pt x="343" y="1926"/>
                  </a:lnTo>
                  <a:lnTo>
                    <a:pt x="467" y="1828"/>
                  </a:lnTo>
                  <a:lnTo>
                    <a:pt x="602" y="1753"/>
                  </a:lnTo>
                  <a:lnTo>
                    <a:pt x="746" y="1701"/>
                  </a:lnTo>
                  <a:lnTo>
                    <a:pt x="890" y="1661"/>
                  </a:lnTo>
                  <a:lnTo>
                    <a:pt x="1044" y="1638"/>
                  </a:lnTo>
                  <a:lnTo>
                    <a:pt x="790" y="1638"/>
                  </a:lnTo>
                  <a:lnTo>
                    <a:pt x="790" y="1557"/>
                  </a:lnTo>
                  <a:lnTo>
                    <a:pt x="1233" y="1557"/>
                  </a:lnTo>
                  <a:lnTo>
                    <a:pt x="1233" y="1182"/>
                  </a:lnTo>
                  <a:lnTo>
                    <a:pt x="1178" y="1182"/>
                  </a:lnTo>
                  <a:lnTo>
                    <a:pt x="940" y="1021"/>
                  </a:lnTo>
                  <a:lnTo>
                    <a:pt x="2341" y="1021"/>
                  </a:lnTo>
                  <a:lnTo>
                    <a:pt x="2083" y="1182"/>
                  </a:lnTo>
                  <a:lnTo>
                    <a:pt x="2073" y="1182"/>
                  </a:lnTo>
                  <a:lnTo>
                    <a:pt x="2073" y="1557"/>
                  </a:lnTo>
                  <a:lnTo>
                    <a:pt x="2520" y="1557"/>
                  </a:lnTo>
                  <a:lnTo>
                    <a:pt x="2520" y="1638"/>
                  </a:lnTo>
                  <a:lnTo>
                    <a:pt x="2386" y="1638"/>
                  </a:lnTo>
                  <a:lnTo>
                    <a:pt x="2555" y="1690"/>
                  </a:lnTo>
                  <a:lnTo>
                    <a:pt x="2719" y="1765"/>
                  </a:lnTo>
                  <a:lnTo>
                    <a:pt x="2873" y="1857"/>
                  </a:lnTo>
                  <a:lnTo>
                    <a:pt x="3022" y="1973"/>
                  </a:lnTo>
                  <a:lnTo>
                    <a:pt x="3171" y="2105"/>
                  </a:lnTo>
                  <a:lnTo>
                    <a:pt x="3166" y="2094"/>
                  </a:lnTo>
                  <a:lnTo>
                    <a:pt x="3166" y="2082"/>
                  </a:lnTo>
                  <a:lnTo>
                    <a:pt x="3171" y="2059"/>
                  </a:lnTo>
                  <a:lnTo>
                    <a:pt x="3176" y="2036"/>
                  </a:lnTo>
                  <a:lnTo>
                    <a:pt x="3191" y="2019"/>
                  </a:lnTo>
                  <a:lnTo>
                    <a:pt x="3206" y="2007"/>
                  </a:lnTo>
                  <a:lnTo>
                    <a:pt x="3221" y="1996"/>
                  </a:lnTo>
                  <a:lnTo>
                    <a:pt x="3241" y="1996"/>
                  </a:lnTo>
                  <a:close/>
                  <a:moveTo>
                    <a:pt x="945" y="5347"/>
                  </a:moveTo>
                  <a:lnTo>
                    <a:pt x="2361" y="5347"/>
                  </a:lnTo>
                  <a:lnTo>
                    <a:pt x="2133" y="5508"/>
                  </a:lnTo>
                  <a:lnTo>
                    <a:pt x="1173" y="5508"/>
                  </a:lnTo>
                  <a:lnTo>
                    <a:pt x="945" y="5347"/>
                  </a:lnTo>
                  <a:close/>
                  <a:moveTo>
                    <a:pt x="1074" y="5226"/>
                  </a:moveTo>
                  <a:lnTo>
                    <a:pt x="2237" y="5226"/>
                  </a:lnTo>
                  <a:lnTo>
                    <a:pt x="2237" y="5295"/>
                  </a:lnTo>
                  <a:lnTo>
                    <a:pt x="1074" y="5295"/>
                  </a:lnTo>
                  <a:lnTo>
                    <a:pt x="1074" y="5226"/>
                  </a:lnTo>
                  <a:close/>
                  <a:moveTo>
                    <a:pt x="2431" y="1350"/>
                  </a:moveTo>
                  <a:lnTo>
                    <a:pt x="2451" y="1350"/>
                  </a:lnTo>
                  <a:lnTo>
                    <a:pt x="2471" y="1361"/>
                  </a:lnTo>
                  <a:lnTo>
                    <a:pt x="2485" y="1373"/>
                  </a:lnTo>
                  <a:lnTo>
                    <a:pt x="2495" y="1390"/>
                  </a:lnTo>
                  <a:lnTo>
                    <a:pt x="2505" y="1413"/>
                  </a:lnTo>
                  <a:lnTo>
                    <a:pt x="2505" y="1436"/>
                  </a:lnTo>
                  <a:lnTo>
                    <a:pt x="2505" y="1459"/>
                  </a:lnTo>
                  <a:lnTo>
                    <a:pt x="2495" y="1482"/>
                  </a:lnTo>
                  <a:lnTo>
                    <a:pt x="2485" y="1500"/>
                  </a:lnTo>
                  <a:lnTo>
                    <a:pt x="2471" y="1511"/>
                  </a:lnTo>
                  <a:lnTo>
                    <a:pt x="2451" y="1523"/>
                  </a:lnTo>
                  <a:lnTo>
                    <a:pt x="2431" y="1523"/>
                  </a:lnTo>
                  <a:lnTo>
                    <a:pt x="2411" y="1523"/>
                  </a:lnTo>
                  <a:lnTo>
                    <a:pt x="2396" y="1511"/>
                  </a:lnTo>
                  <a:lnTo>
                    <a:pt x="2381" y="1500"/>
                  </a:lnTo>
                  <a:lnTo>
                    <a:pt x="2366" y="1482"/>
                  </a:lnTo>
                  <a:lnTo>
                    <a:pt x="2361" y="1459"/>
                  </a:lnTo>
                  <a:lnTo>
                    <a:pt x="2356" y="1436"/>
                  </a:lnTo>
                  <a:lnTo>
                    <a:pt x="2361" y="1413"/>
                  </a:lnTo>
                  <a:lnTo>
                    <a:pt x="2366" y="1390"/>
                  </a:lnTo>
                  <a:lnTo>
                    <a:pt x="2381" y="1373"/>
                  </a:lnTo>
                  <a:lnTo>
                    <a:pt x="2396" y="1361"/>
                  </a:lnTo>
                  <a:lnTo>
                    <a:pt x="2411" y="1350"/>
                  </a:lnTo>
                  <a:lnTo>
                    <a:pt x="2431" y="1350"/>
                  </a:lnTo>
                  <a:close/>
                  <a:moveTo>
                    <a:pt x="701" y="5018"/>
                  </a:moveTo>
                  <a:lnTo>
                    <a:pt x="726" y="5018"/>
                  </a:lnTo>
                  <a:lnTo>
                    <a:pt x="80" y="2307"/>
                  </a:lnTo>
                  <a:lnTo>
                    <a:pt x="40" y="2330"/>
                  </a:lnTo>
                  <a:lnTo>
                    <a:pt x="0" y="2365"/>
                  </a:lnTo>
                  <a:lnTo>
                    <a:pt x="0" y="2301"/>
                  </a:lnTo>
                  <a:lnTo>
                    <a:pt x="0" y="2238"/>
                  </a:lnTo>
                  <a:lnTo>
                    <a:pt x="65" y="2197"/>
                  </a:lnTo>
                  <a:lnTo>
                    <a:pt x="129" y="2169"/>
                  </a:lnTo>
                  <a:lnTo>
                    <a:pt x="109" y="2163"/>
                  </a:lnTo>
                  <a:lnTo>
                    <a:pt x="90" y="2151"/>
                  </a:lnTo>
                  <a:lnTo>
                    <a:pt x="75" y="2128"/>
                  </a:lnTo>
                  <a:lnTo>
                    <a:pt x="65" y="2105"/>
                  </a:lnTo>
                  <a:lnTo>
                    <a:pt x="60" y="2082"/>
                  </a:lnTo>
                  <a:lnTo>
                    <a:pt x="60" y="2059"/>
                  </a:lnTo>
                  <a:lnTo>
                    <a:pt x="70" y="2036"/>
                  </a:lnTo>
                  <a:lnTo>
                    <a:pt x="80" y="2019"/>
                  </a:lnTo>
                  <a:lnTo>
                    <a:pt x="95" y="2007"/>
                  </a:lnTo>
                  <a:lnTo>
                    <a:pt x="114" y="1996"/>
                  </a:lnTo>
                  <a:lnTo>
                    <a:pt x="134" y="1996"/>
                  </a:lnTo>
                  <a:lnTo>
                    <a:pt x="154" y="1996"/>
                  </a:lnTo>
                  <a:lnTo>
                    <a:pt x="174" y="2007"/>
                  </a:lnTo>
                  <a:lnTo>
                    <a:pt x="189" y="2019"/>
                  </a:lnTo>
                  <a:lnTo>
                    <a:pt x="199" y="2036"/>
                  </a:lnTo>
                  <a:lnTo>
                    <a:pt x="209" y="2059"/>
                  </a:lnTo>
                  <a:lnTo>
                    <a:pt x="209" y="2082"/>
                  </a:lnTo>
                  <a:lnTo>
                    <a:pt x="209" y="2105"/>
                  </a:lnTo>
                  <a:lnTo>
                    <a:pt x="199" y="2128"/>
                  </a:lnTo>
                  <a:lnTo>
                    <a:pt x="184" y="2146"/>
                  </a:lnTo>
                  <a:lnTo>
                    <a:pt x="278" y="2122"/>
                  </a:lnTo>
                  <a:lnTo>
                    <a:pt x="373" y="2117"/>
                  </a:lnTo>
                  <a:lnTo>
                    <a:pt x="472" y="2134"/>
                  </a:lnTo>
                  <a:lnTo>
                    <a:pt x="572" y="2169"/>
                  </a:lnTo>
                  <a:lnTo>
                    <a:pt x="681" y="2232"/>
                  </a:lnTo>
                  <a:lnTo>
                    <a:pt x="790" y="2324"/>
                  </a:lnTo>
                  <a:lnTo>
                    <a:pt x="1024" y="2215"/>
                  </a:lnTo>
                  <a:lnTo>
                    <a:pt x="1258" y="2122"/>
                  </a:lnTo>
                  <a:lnTo>
                    <a:pt x="1496" y="2053"/>
                  </a:lnTo>
                  <a:lnTo>
                    <a:pt x="1740" y="2001"/>
                  </a:lnTo>
                  <a:lnTo>
                    <a:pt x="1988" y="1978"/>
                  </a:lnTo>
                  <a:lnTo>
                    <a:pt x="2237" y="1978"/>
                  </a:lnTo>
                  <a:lnTo>
                    <a:pt x="2490" y="2007"/>
                  </a:lnTo>
                  <a:lnTo>
                    <a:pt x="2754" y="2065"/>
                  </a:lnTo>
                  <a:lnTo>
                    <a:pt x="3017" y="2151"/>
                  </a:lnTo>
                  <a:lnTo>
                    <a:pt x="3291" y="2278"/>
                  </a:lnTo>
                  <a:lnTo>
                    <a:pt x="3286" y="2342"/>
                  </a:lnTo>
                  <a:lnTo>
                    <a:pt x="3276" y="2405"/>
                  </a:lnTo>
                  <a:lnTo>
                    <a:pt x="3256" y="2394"/>
                  </a:lnTo>
                  <a:lnTo>
                    <a:pt x="3231" y="2382"/>
                  </a:lnTo>
                  <a:lnTo>
                    <a:pt x="2515" y="4978"/>
                  </a:lnTo>
                  <a:lnTo>
                    <a:pt x="1949" y="4978"/>
                  </a:lnTo>
                  <a:lnTo>
                    <a:pt x="1342" y="4978"/>
                  </a:lnTo>
                  <a:lnTo>
                    <a:pt x="974" y="2451"/>
                  </a:lnTo>
                  <a:lnTo>
                    <a:pt x="1004" y="2451"/>
                  </a:lnTo>
                  <a:lnTo>
                    <a:pt x="1039" y="2451"/>
                  </a:lnTo>
                  <a:lnTo>
                    <a:pt x="1079" y="2440"/>
                  </a:lnTo>
                  <a:lnTo>
                    <a:pt x="1153" y="2399"/>
                  </a:lnTo>
                  <a:lnTo>
                    <a:pt x="1248" y="2353"/>
                  </a:lnTo>
                  <a:lnTo>
                    <a:pt x="1352" y="2313"/>
                  </a:lnTo>
                  <a:lnTo>
                    <a:pt x="1466" y="2267"/>
                  </a:lnTo>
                  <a:lnTo>
                    <a:pt x="1586" y="2226"/>
                  </a:lnTo>
                  <a:lnTo>
                    <a:pt x="1705" y="2192"/>
                  </a:lnTo>
                  <a:lnTo>
                    <a:pt x="1819" y="2163"/>
                  </a:lnTo>
                  <a:lnTo>
                    <a:pt x="1934" y="2146"/>
                  </a:lnTo>
                  <a:lnTo>
                    <a:pt x="2033" y="2134"/>
                  </a:lnTo>
                  <a:lnTo>
                    <a:pt x="2123" y="2134"/>
                  </a:lnTo>
                  <a:lnTo>
                    <a:pt x="2192" y="2151"/>
                  </a:lnTo>
                  <a:lnTo>
                    <a:pt x="2237" y="2180"/>
                  </a:lnTo>
                  <a:lnTo>
                    <a:pt x="2138" y="3293"/>
                  </a:lnTo>
                  <a:lnTo>
                    <a:pt x="2192" y="3242"/>
                  </a:lnTo>
                  <a:lnTo>
                    <a:pt x="2297" y="2174"/>
                  </a:lnTo>
                  <a:lnTo>
                    <a:pt x="2471" y="2215"/>
                  </a:lnTo>
                  <a:lnTo>
                    <a:pt x="2376" y="3063"/>
                  </a:lnTo>
                  <a:lnTo>
                    <a:pt x="2674" y="2769"/>
                  </a:lnTo>
                  <a:lnTo>
                    <a:pt x="2704" y="2815"/>
                  </a:lnTo>
                  <a:lnTo>
                    <a:pt x="2366" y="3143"/>
                  </a:lnTo>
                  <a:lnTo>
                    <a:pt x="2177" y="4857"/>
                  </a:lnTo>
                  <a:lnTo>
                    <a:pt x="2416" y="4857"/>
                  </a:lnTo>
                  <a:lnTo>
                    <a:pt x="3112" y="2324"/>
                  </a:lnTo>
                  <a:lnTo>
                    <a:pt x="2873" y="2226"/>
                  </a:lnTo>
                  <a:lnTo>
                    <a:pt x="2645" y="2157"/>
                  </a:lnTo>
                  <a:lnTo>
                    <a:pt x="2431" y="2111"/>
                  </a:lnTo>
                  <a:lnTo>
                    <a:pt x="2222" y="2094"/>
                  </a:lnTo>
                  <a:lnTo>
                    <a:pt x="2023" y="2088"/>
                  </a:lnTo>
                  <a:lnTo>
                    <a:pt x="1834" y="2105"/>
                  </a:lnTo>
                  <a:lnTo>
                    <a:pt x="1650" y="2140"/>
                  </a:lnTo>
                  <a:lnTo>
                    <a:pt x="1471" y="2180"/>
                  </a:lnTo>
                  <a:lnTo>
                    <a:pt x="1297" y="2238"/>
                  </a:lnTo>
                  <a:lnTo>
                    <a:pt x="1128" y="2301"/>
                  </a:lnTo>
                  <a:lnTo>
                    <a:pt x="959" y="2371"/>
                  </a:lnTo>
                  <a:lnTo>
                    <a:pt x="795" y="2446"/>
                  </a:lnTo>
                  <a:lnTo>
                    <a:pt x="651" y="2342"/>
                  </a:lnTo>
                  <a:lnTo>
                    <a:pt x="517" y="2272"/>
                  </a:lnTo>
                  <a:lnTo>
                    <a:pt x="388" y="2238"/>
                  </a:lnTo>
                  <a:lnTo>
                    <a:pt x="264" y="2238"/>
                  </a:lnTo>
                  <a:lnTo>
                    <a:pt x="144" y="2272"/>
                  </a:lnTo>
                  <a:lnTo>
                    <a:pt x="149" y="2272"/>
                  </a:lnTo>
                  <a:lnTo>
                    <a:pt x="815" y="5018"/>
                  </a:lnTo>
                  <a:lnTo>
                    <a:pt x="2490" y="5018"/>
                  </a:lnTo>
                  <a:lnTo>
                    <a:pt x="2471" y="5007"/>
                  </a:lnTo>
                  <a:lnTo>
                    <a:pt x="2510" y="5007"/>
                  </a:lnTo>
                  <a:lnTo>
                    <a:pt x="2505" y="5018"/>
                  </a:lnTo>
                  <a:lnTo>
                    <a:pt x="2580" y="5018"/>
                  </a:lnTo>
                  <a:lnTo>
                    <a:pt x="2580" y="5145"/>
                  </a:lnTo>
                  <a:lnTo>
                    <a:pt x="701" y="5145"/>
                  </a:lnTo>
                  <a:lnTo>
                    <a:pt x="701" y="5018"/>
                  </a:lnTo>
                  <a:close/>
                  <a:moveTo>
                    <a:pt x="1322" y="3074"/>
                  </a:moveTo>
                  <a:lnTo>
                    <a:pt x="2108" y="2313"/>
                  </a:lnTo>
                  <a:lnTo>
                    <a:pt x="2128" y="2347"/>
                  </a:lnTo>
                  <a:lnTo>
                    <a:pt x="1367" y="3103"/>
                  </a:lnTo>
                  <a:lnTo>
                    <a:pt x="1322" y="3074"/>
                  </a:lnTo>
                  <a:close/>
                  <a:moveTo>
                    <a:pt x="2187" y="3322"/>
                  </a:moveTo>
                  <a:lnTo>
                    <a:pt x="2028" y="4932"/>
                  </a:lnTo>
                  <a:lnTo>
                    <a:pt x="1988" y="4932"/>
                  </a:lnTo>
                  <a:lnTo>
                    <a:pt x="2133" y="3374"/>
                  </a:lnTo>
                  <a:lnTo>
                    <a:pt x="2187" y="3322"/>
                  </a:lnTo>
                  <a:close/>
                  <a:moveTo>
                    <a:pt x="830" y="2486"/>
                  </a:moveTo>
                  <a:lnTo>
                    <a:pt x="786" y="2480"/>
                  </a:lnTo>
                  <a:lnTo>
                    <a:pt x="1143" y="4966"/>
                  </a:lnTo>
                  <a:lnTo>
                    <a:pt x="1198" y="4966"/>
                  </a:lnTo>
                  <a:lnTo>
                    <a:pt x="830" y="2486"/>
                  </a:lnTo>
                  <a:close/>
                  <a:moveTo>
                    <a:pt x="681" y="2486"/>
                  </a:moveTo>
                  <a:lnTo>
                    <a:pt x="587" y="2417"/>
                  </a:lnTo>
                  <a:lnTo>
                    <a:pt x="492" y="2365"/>
                  </a:lnTo>
                  <a:lnTo>
                    <a:pt x="408" y="2347"/>
                  </a:lnTo>
                  <a:lnTo>
                    <a:pt x="323" y="2347"/>
                  </a:lnTo>
                  <a:lnTo>
                    <a:pt x="239" y="2382"/>
                  </a:lnTo>
                  <a:lnTo>
                    <a:pt x="845" y="4955"/>
                  </a:lnTo>
                  <a:lnTo>
                    <a:pt x="1049" y="4966"/>
                  </a:lnTo>
                  <a:lnTo>
                    <a:pt x="681" y="2486"/>
                  </a:lnTo>
                  <a:close/>
                  <a:moveTo>
                    <a:pt x="602" y="3657"/>
                  </a:moveTo>
                  <a:lnTo>
                    <a:pt x="621" y="3663"/>
                  </a:lnTo>
                  <a:lnTo>
                    <a:pt x="651" y="3697"/>
                  </a:lnTo>
                  <a:lnTo>
                    <a:pt x="681" y="3755"/>
                  </a:lnTo>
                  <a:lnTo>
                    <a:pt x="721" y="3830"/>
                  </a:lnTo>
                  <a:lnTo>
                    <a:pt x="766" y="3922"/>
                  </a:lnTo>
                  <a:lnTo>
                    <a:pt x="805" y="4026"/>
                  </a:lnTo>
                  <a:lnTo>
                    <a:pt x="850" y="4147"/>
                  </a:lnTo>
                  <a:lnTo>
                    <a:pt x="890" y="4263"/>
                  </a:lnTo>
                  <a:lnTo>
                    <a:pt x="925" y="4378"/>
                  </a:lnTo>
                  <a:lnTo>
                    <a:pt x="950" y="4476"/>
                  </a:lnTo>
                  <a:lnTo>
                    <a:pt x="969" y="4562"/>
                  </a:lnTo>
                  <a:lnTo>
                    <a:pt x="979" y="4626"/>
                  </a:lnTo>
                  <a:lnTo>
                    <a:pt x="979" y="4672"/>
                  </a:lnTo>
                  <a:lnTo>
                    <a:pt x="969" y="4695"/>
                  </a:lnTo>
                  <a:lnTo>
                    <a:pt x="950" y="4689"/>
                  </a:lnTo>
                  <a:lnTo>
                    <a:pt x="920" y="4655"/>
                  </a:lnTo>
                  <a:lnTo>
                    <a:pt x="885" y="4597"/>
                  </a:lnTo>
                  <a:lnTo>
                    <a:pt x="850" y="4522"/>
                  </a:lnTo>
                  <a:lnTo>
                    <a:pt x="805" y="4430"/>
                  </a:lnTo>
                  <a:lnTo>
                    <a:pt x="761" y="4326"/>
                  </a:lnTo>
                  <a:lnTo>
                    <a:pt x="721" y="4205"/>
                  </a:lnTo>
                  <a:lnTo>
                    <a:pt x="681" y="4089"/>
                  </a:lnTo>
                  <a:lnTo>
                    <a:pt x="646" y="3974"/>
                  </a:lnTo>
                  <a:lnTo>
                    <a:pt x="617" y="3876"/>
                  </a:lnTo>
                  <a:lnTo>
                    <a:pt x="602" y="3790"/>
                  </a:lnTo>
                  <a:lnTo>
                    <a:pt x="592" y="3726"/>
                  </a:lnTo>
                  <a:lnTo>
                    <a:pt x="592" y="3680"/>
                  </a:lnTo>
                  <a:lnTo>
                    <a:pt x="602" y="3657"/>
                  </a:lnTo>
                  <a:close/>
                  <a:moveTo>
                    <a:pt x="338" y="2601"/>
                  </a:moveTo>
                  <a:lnTo>
                    <a:pt x="363" y="2601"/>
                  </a:lnTo>
                  <a:lnTo>
                    <a:pt x="403" y="2624"/>
                  </a:lnTo>
                  <a:lnTo>
                    <a:pt x="448" y="2670"/>
                  </a:lnTo>
                  <a:lnTo>
                    <a:pt x="502" y="2740"/>
                  </a:lnTo>
                  <a:lnTo>
                    <a:pt x="562" y="2820"/>
                  </a:lnTo>
                  <a:lnTo>
                    <a:pt x="617" y="2918"/>
                  </a:lnTo>
                  <a:lnTo>
                    <a:pt x="666" y="3005"/>
                  </a:lnTo>
                  <a:lnTo>
                    <a:pt x="701" y="3092"/>
                  </a:lnTo>
                  <a:lnTo>
                    <a:pt x="736" y="3167"/>
                  </a:lnTo>
                  <a:lnTo>
                    <a:pt x="756" y="3230"/>
                  </a:lnTo>
                  <a:lnTo>
                    <a:pt x="766" y="3288"/>
                  </a:lnTo>
                  <a:lnTo>
                    <a:pt x="766" y="3322"/>
                  </a:lnTo>
                  <a:lnTo>
                    <a:pt x="756" y="3345"/>
                  </a:lnTo>
                  <a:lnTo>
                    <a:pt x="731" y="3345"/>
                  </a:lnTo>
                  <a:lnTo>
                    <a:pt x="691" y="3322"/>
                  </a:lnTo>
                  <a:lnTo>
                    <a:pt x="646" y="3276"/>
                  </a:lnTo>
                  <a:lnTo>
                    <a:pt x="592" y="3207"/>
                  </a:lnTo>
                  <a:lnTo>
                    <a:pt x="537" y="3126"/>
                  </a:lnTo>
                  <a:lnTo>
                    <a:pt x="477" y="3028"/>
                  </a:lnTo>
                  <a:lnTo>
                    <a:pt x="433" y="2942"/>
                  </a:lnTo>
                  <a:lnTo>
                    <a:pt x="393" y="2861"/>
                  </a:lnTo>
                  <a:lnTo>
                    <a:pt x="363" y="2780"/>
                  </a:lnTo>
                  <a:lnTo>
                    <a:pt x="338" y="2717"/>
                  </a:lnTo>
                  <a:lnTo>
                    <a:pt x="328" y="2665"/>
                  </a:lnTo>
                  <a:lnTo>
                    <a:pt x="328" y="2624"/>
                  </a:lnTo>
                  <a:lnTo>
                    <a:pt x="338" y="2601"/>
                  </a:lnTo>
                  <a:close/>
                  <a:moveTo>
                    <a:pt x="1581" y="3830"/>
                  </a:moveTo>
                  <a:lnTo>
                    <a:pt x="1909" y="3518"/>
                  </a:lnTo>
                  <a:lnTo>
                    <a:pt x="1879" y="3432"/>
                  </a:lnTo>
                  <a:lnTo>
                    <a:pt x="1849" y="3351"/>
                  </a:lnTo>
                  <a:lnTo>
                    <a:pt x="1362" y="3836"/>
                  </a:lnTo>
                  <a:lnTo>
                    <a:pt x="1362" y="4020"/>
                  </a:lnTo>
                  <a:lnTo>
                    <a:pt x="1377" y="4216"/>
                  </a:lnTo>
                  <a:lnTo>
                    <a:pt x="1407" y="4412"/>
                  </a:lnTo>
                  <a:lnTo>
                    <a:pt x="1457" y="4614"/>
                  </a:lnTo>
                  <a:lnTo>
                    <a:pt x="1849" y="4614"/>
                  </a:lnTo>
                  <a:lnTo>
                    <a:pt x="1909" y="4384"/>
                  </a:lnTo>
                  <a:lnTo>
                    <a:pt x="1944" y="4164"/>
                  </a:lnTo>
                  <a:lnTo>
                    <a:pt x="1959" y="3957"/>
                  </a:lnTo>
                  <a:lnTo>
                    <a:pt x="1954" y="3761"/>
                  </a:lnTo>
                  <a:lnTo>
                    <a:pt x="1924" y="3576"/>
                  </a:lnTo>
                  <a:lnTo>
                    <a:pt x="1626" y="3864"/>
                  </a:lnTo>
                  <a:lnTo>
                    <a:pt x="1581" y="3830"/>
                  </a:lnTo>
                  <a:close/>
                  <a:moveTo>
                    <a:pt x="1143" y="3017"/>
                  </a:moveTo>
                  <a:lnTo>
                    <a:pt x="1929" y="2261"/>
                  </a:lnTo>
                  <a:lnTo>
                    <a:pt x="1949" y="2290"/>
                  </a:lnTo>
                  <a:lnTo>
                    <a:pt x="1188" y="3051"/>
                  </a:lnTo>
                  <a:lnTo>
                    <a:pt x="1143" y="3017"/>
                  </a:lnTo>
                  <a:close/>
                  <a:moveTo>
                    <a:pt x="1506" y="4632"/>
                  </a:moveTo>
                  <a:lnTo>
                    <a:pt x="1809" y="4632"/>
                  </a:lnTo>
                  <a:lnTo>
                    <a:pt x="1809" y="4972"/>
                  </a:lnTo>
                  <a:lnTo>
                    <a:pt x="1506" y="4972"/>
                  </a:lnTo>
                  <a:lnTo>
                    <a:pt x="1506" y="4632"/>
                  </a:lnTo>
                  <a:close/>
                  <a:moveTo>
                    <a:pt x="1640" y="3022"/>
                  </a:moveTo>
                  <a:lnTo>
                    <a:pt x="1690" y="3080"/>
                  </a:lnTo>
                  <a:lnTo>
                    <a:pt x="1735" y="3143"/>
                  </a:lnTo>
                  <a:lnTo>
                    <a:pt x="2083" y="2803"/>
                  </a:lnTo>
                  <a:lnTo>
                    <a:pt x="2108" y="2838"/>
                  </a:lnTo>
                  <a:lnTo>
                    <a:pt x="1760" y="3184"/>
                  </a:lnTo>
                  <a:lnTo>
                    <a:pt x="1795" y="3247"/>
                  </a:lnTo>
                  <a:lnTo>
                    <a:pt x="1829" y="3311"/>
                  </a:lnTo>
                  <a:lnTo>
                    <a:pt x="1367" y="3755"/>
                  </a:lnTo>
                  <a:lnTo>
                    <a:pt x="1382" y="3645"/>
                  </a:lnTo>
                  <a:lnTo>
                    <a:pt x="1402" y="3536"/>
                  </a:lnTo>
                  <a:lnTo>
                    <a:pt x="1342" y="3593"/>
                  </a:lnTo>
                  <a:lnTo>
                    <a:pt x="1297" y="3565"/>
                  </a:lnTo>
                  <a:lnTo>
                    <a:pt x="1432" y="3438"/>
                  </a:lnTo>
                  <a:lnTo>
                    <a:pt x="1481" y="3293"/>
                  </a:lnTo>
                  <a:lnTo>
                    <a:pt x="1551" y="3155"/>
                  </a:lnTo>
                  <a:lnTo>
                    <a:pt x="1640" y="3022"/>
                  </a:lnTo>
                  <a:close/>
                  <a:moveTo>
                    <a:pt x="795" y="2047"/>
                  </a:moveTo>
                  <a:lnTo>
                    <a:pt x="810" y="2053"/>
                  </a:lnTo>
                  <a:lnTo>
                    <a:pt x="830" y="2059"/>
                  </a:lnTo>
                  <a:lnTo>
                    <a:pt x="840" y="2076"/>
                  </a:lnTo>
                  <a:lnTo>
                    <a:pt x="850" y="2094"/>
                  </a:lnTo>
                  <a:lnTo>
                    <a:pt x="850" y="2117"/>
                  </a:lnTo>
                  <a:lnTo>
                    <a:pt x="850" y="2134"/>
                  </a:lnTo>
                  <a:lnTo>
                    <a:pt x="840" y="2157"/>
                  </a:lnTo>
                  <a:lnTo>
                    <a:pt x="830" y="2169"/>
                  </a:lnTo>
                  <a:lnTo>
                    <a:pt x="810" y="2180"/>
                  </a:lnTo>
                  <a:lnTo>
                    <a:pt x="795" y="2180"/>
                  </a:lnTo>
                  <a:lnTo>
                    <a:pt x="776" y="2180"/>
                  </a:lnTo>
                  <a:lnTo>
                    <a:pt x="761" y="2169"/>
                  </a:lnTo>
                  <a:lnTo>
                    <a:pt x="746" y="2157"/>
                  </a:lnTo>
                  <a:lnTo>
                    <a:pt x="741" y="2134"/>
                  </a:lnTo>
                  <a:lnTo>
                    <a:pt x="736" y="2117"/>
                  </a:lnTo>
                  <a:lnTo>
                    <a:pt x="741" y="2094"/>
                  </a:lnTo>
                  <a:lnTo>
                    <a:pt x="746" y="2076"/>
                  </a:lnTo>
                  <a:lnTo>
                    <a:pt x="761" y="2059"/>
                  </a:lnTo>
                  <a:lnTo>
                    <a:pt x="776" y="2053"/>
                  </a:lnTo>
                  <a:lnTo>
                    <a:pt x="795" y="2047"/>
                  </a:lnTo>
                  <a:close/>
                  <a:moveTo>
                    <a:pt x="880" y="1350"/>
                  </a:moveTo>
                  <a:lnTo>
                    <a:pt x="900" y="1350"/>
                  </a:lnTo>
                  <a:lnTo>
                    <a:pt x="920" y="1361"/>
                  </a:lnTo>
                  <a:lnTo>
                    <a:pt x="935" y="1373"/>
                  </a:lnTo>
                  <a:lnTo>
                    <a:pt x="945" y="1390"/>
                  </a:lnTo>
                  <a:lnTo>
                    <a:pt x="955" y="1413"/>
                  </a:lnTo>
                  <a:lnTo>
                    <a:pt x="955" y="1436"/>
                  </a:lnTo>
                  <a:lnTo>
                    <a:pt x="955" y="1459"/>
                  </a:lnTo>
                  <a:lnTo>
                    <a:pt x="945" y="1482"/>
                  </a:lnTo>
                  <a:lnTo>
                    <a:pt x="935" y="1500"/>
                  </a:lnTo>
                  <a:lnTo>
                    <a:pt x="920" y="1511"/>
                  </a:lnTo>
                  <a:lnTo>
                    <a:pt x="900" y="1523"/>
                  </a:lnTo>
                  <a:lnTo>
                    <a:pt x="880" y="1523"/>
                  </a:lnTo>
                  <a:lnTo>
                    <a:pt x="860" y="1523"/>
                  </a:lnTo>
                  <a:lnTo>
                    <a:pt x="845" y="1511"/>
                  </a:lnTo>
                  <a:lnTo>
                    <a:pt x="830" y="1500"/>
                  </a:lnTo>
                  <a:lnTo>
                    <a:pt x="815" y="1482"/>
                  </a:lnTo>
                  <a:lnTo>
                    <a:pt x="810" y="1459"/>
                  </a:lnTo>
                  <a:lnTo>
                    <a:pt x="805" y="1436"/>
                  </a:lnTo>
                  <a:lnTo>
                    <a:pt x="810" y="1413"/>
                  </a:lnTo>
                  <a:lnTo>
                    <a:pt x="815" y="1390"/>
                  </a:lnTo>
                  <a:lnTo>
                    <a:pt x="830" y="1373"/>
                  </a:lnTo>
                  <a:lnTo>
                    <a:pt x="845" y="1361"/>
                  </a:lnTo>
                  <a:lnTo>
                    <a:pt x="860" y="1350"/>
                  </a:lnTo>
                  <a:lnTo>
                    <a:pt x="880" y="1350"/>
                  </a:lnTo>
                  <a:close/>
                  <a:moveTo>
                    <a:pt x="1636" y="196"/>
                  </a:moveTo>
                  <a:lnTo>
                    <a:pt x="1675" y="202"/>
                  </a:lnTo>
                  <a:lnTo>
                    <a:pt x="1710" y="230"/>
                  </a:lnTo>
                  <a:lnTo>
                    <a:pt x="1735" y="271"/>
                  </a:lnTo>
                  <a:lnTo>
                    <a:pt x="1745" y="323"/>
                  </a:lnTo>
                  <a:lnTo>
                    <a:pt x="1735" y="369"/>
                  </a:lnTo>
                  <a:lnTo>
                    <a:pt x="1710" y="409"/>
                  </a:lnTo>
                  <a:lnTo>
                    <a:pt x="1675" y="438"/>
                  </a:lnTo>
                  <a:lnTo>
                    <a:pt x="1636" y="450"/>
                  </a:lnTo>
                  <a:lnTo>
                    <a:pt x="1591" y="438"/>
                  </a:lnTo>
                  <a:lnTo>
                    <a:pt x="1556" y="409"/>
                  </a:lnTo>
                  <a:lnTo>
                    <a:pt x="1531" y="369"/>
                  </a:lnTo>
                  <a:lnTo>
                    <a:pt x="1526" y="323"/>
                  </a:lnTo>
                  <a:lnTo>
                    <a:pt x="1531" y="271"/>
                  </a:lnTo>
                  <a:lnTo>
                    <a:pt x="1556" y="230"/>
                  </a:lnTo>
                  <a:lnTo>
                    <a:pt x="1591" y="202"/>
                  </a:lnTo>
                  <a:lnTo>
                    <a:pt x="1636" y="196"/>
                  </a:lnTo>
                  <a:close/>
                  <a:moveTo>
                    <a:pt x="1636" y="0"/>
                  </a:moveTo>
                  <a:lnTo>
                    <a:pt x="1655" y="0"/>
                  </a:lnTo>
                  <a:lnTo>
                    <a:pt x="1670" y="11"/>
                  </a:lnTo>
                  <a:lnTo>
                    <a:pt x="1685" y="23"/>
                  </a:lnTo>
                  <a:lnTo>
                    <a:pt x="1700" y="40"/>
                  </a:lnTo>
                  <a:lnTo>
                    <a:pt x="1705" y="63"/>
                  </a:lnTo>
                  <a:lnTo>
                    <a:pt x="1710" y="86"/>
                  </a:lnTo>
                  <a:lnTo>
                    <a:pt x="1705" y="109"/>
                  </a:lnTo>
                  <a:lnTo>
                    <a:pt x="1700" y="132"/>
                  </a:lnTo>
                  <a:lnTo>
                    <a:pt x="1685" y="150"/>
                  </a:lnTo>
                  <a:lnTo>
                    <a:pt x="1670" y="161"/>
                  </a:lnTo>
                  <a:lnTo>
                    <a:pt x="1655" y="173"/>
                  </a:lnTo>
                  <a:lnTo>
                    <a:pt x="1636" y="173"/>
                  </a:lnTo>
                  <a:lnTo>
                    <a:pt x="1616" y="173"/>
                  </a:lnTo>
                  <a:lnTo>
                    <a:pt x="1596" y="161"/>
                  </a:lnTo>
                  <a:lnTo>
                    <a:pt x="1581" y="150"/>
                  </a:lnTo>
                  <a:lnTo>
                    <a:pt x="1571" y="132"/>
                  </a:lnTo>
                  <a:lnTo>
                    <a:pt x="1561" y="109"/>
                  </a:lnTo>
                  <a:lnTo>
                    <a:pt x="1556" y="86"/>
                  </a:lnTo>
                  <a:lnTo>
                    <a:pt x="1561" y="63"/>
                  </a:lnTo>
                  <a:lnTo>
                    <a:pt x="1571" y="40"/>
                  </a:lnTo>
                  <a:lnTo>
                    <a:pt x="1581" y="23"/>
                  </a:lnTo>
                  <a:lnTo>
                    <a:pt x="1596" y="11"/>
                  </a:lnTo>
                  <a:lnTo>
                    <a:pt x="1616" y="0"/>
                  </a:lnTo>
                  <a:lnTo>
                    <a:pt x="1636" y="0"/>
                  </a:lnTo>
                  <a:close/>
                  <a:moveTo>
                    <a:pt x="940" y="836"/>
                  </a:moveTo>
                  <a:lnTo>
                    <a:pt x="2341" y="836"/>
                  </a:lnTo>
                  <a:lnTo>
                    <a:pt x="2262" y="819"/>
                  </a:lnTo>
                  <a:lnTo>
                    <a:pt x="2192" y="778"/>
                  </a:lnTo>
                  <a:lnTo>
                    <a:pt x="2133" y="732"/>
                  </a:lnTo>
                  <a:lnTo>
                    <a:pt x="2078" y="675"/>
                  </a:lnTo>
                  <a:lnTo>
                    <a:pt x="2023" y="617"/>
                  </a:lnTo>
                  <a:lnTo>
                    <a:pt x="1969" y="565"/>
                  </a:lnTo>
                  <a:lnTo>
                    <a:pt x="1909" y="525"/>
                  </a:lnTo>
                  <a:lnTo>
                    <a:pt x="1834" y="496"/>
                  </a:lnTo>
                  <a:lnTo>
                    <a:pt x="1442" y="496"/>
                  </a:lnTo>
                  <a:lnTo>
                    <a:pt x="1357" y="542"/>
                  </a:lnTo>
                  <a:lnTo>
                    <a:pt x="1283" y="600"/>
                  </a:lnTo>
                  <a:lnTo>
                    <a:pt x="1208" y="663"/>
                  </a:lnTo>
                  <a:lnTo>
                    <a:pt x="1128" y="727"/>
                  </a:lnTo>
                  <a:lnTo>
                    <a:pt x="1044" y="790"/>
                  </a:lnTo>
                  <a:lnTo>
                    <a:pt x="940" y="836"/>
                  </a:lnTo>
                  <a:close/>
                  <a:moveTo>
                    <a:pt x="850" y="877"/>
                  </a:moveTo>
                  <a:lnTo>
                    <a:pt x="2396" y="877"/>
                  </a:lnTo>
                  <a:lnTo>
                    <a:pt x="2396" y="957"/>
                  </a:lnTo>
                  <a:lnTo>
                    <a:pt x="850" y="957"/>
                  </a:lnTo>
                  <a:lnTo>
                    <a:pt x="850" y="877"/>
                  </a:lnTo>
                  <a:close/>
                  <a:moveTo>
                    <a:pt x="1302" y="1182"/>
                  </a:moveTo>
                  <a:lnTo>
                    <a:pt x="1302" y="1557"/>
                  </a:lnTo>
                  <a:lnTo>
                    <a:pt x="1397" y="1557"/>
                  </a:lnTo>
                  <a:lnTo>
                    <a:pt x="1397" y="1182"/>
                  </a:lnTo>
                  <a:lnTo>
                    <a:pt x="1302" y="1182"/>
                  </a:lnTo>
                  <a:close/>
                  <a:moveTo>
                    <a:pt x="1466" y="1182"/>
                  </a:moveTo>
                  <a:lnTo>
                    <a:pt x="1466" y="1557"/>
                  </a:lnTo>
                  <a:lnTo>
                    <a:pt x="1546" y="1557"/>
                  </a:lnTo>
                  <a:lnTo>
                    <a:pt x="1546" y="1182"/>
                  </a:lnTo>
                  <a:lnTo>
                    <a:pt x="1466" y="1182"/>
                  </a:lnTo>
                  <a:close/>
                  <a:moveTo>
                    <a:pt x="1616" y="1182"/>
                  </a:moveTo>
                  <a:lnTo>
                    <a:pt x="1616" y="1557"/>
                  </a:lnTo>
                  <a:lnTo>
                    <a:pt x="1700" y="1557"/>
                  </a:lnTo>
                  <a:lnTo>
                    <a:pt x="1700" y="1182"/>
                  </a:lnTo>
                  <a:lnTo>
                    <a:pt x="1616" y="1182"/>
                  </a:lnTo>
                  <a:close/>
                  <a:moveTo>
                    <a:pt x="1770" y="1182"/>
                  </a:moveTo>
                  <a:lnTo>
                    <a:pt x="1770" y="1557"/>
                  </a:lnTo>
                  <a:lnTo>
                    <a:pt x="1854" y="1557"/>
                  </a:lnTo>
                  <a:lnTo>
                    <a:pt x="1854" y="1182"/>
                  </a:lnTo>
                  <a:lnTo>
                    <a:pt x="1770" y="1182"/>
                  </a:lnTo>
                  <a:close/>
                  <a:moveTo>
                    <a:pt x="1924" y="1182"/>
                  </a:moveTo>
                  <a:lnTo>
                    <a:pt x="1924" y="1557"/>
                  </a:lnTo>
                  <a:lnTo>
                    <a:pt x="2003" y="1557"/>
                  </a:lnTo>
                  <a:lnTo>
                    <a:pt x="2003" y="1182"/>
                  </a:lnTo>
                  <a:lnTo>
                    <a:pt x="1924" y="1182"/>
                  </a:lnTo>
                  <a:close/>
                </a:path>
              </a:pathLst>
            </a:custGeom>
            <a:gradFill rotWithShape="0">
              <a:gsLst>
                <a:gs pos="0">
                  <a:srgbClr val="FFF200"/>
                </a:gs>
                <a:gs pos="100000">
                  <a:srgbClr val="FF6600"/>
                </a:gs>
              </a:gsLst>
              <a:lin ang="5400000" scaled="1"/>
            </a:gradFill>
            <a:ln w="0">
              <a:solidFill>
                <a:srgbClr val="FF0000"/>
              </a:solidFill>
              <a:round/>
            </a:ln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ru-RU"/>
            </a:p>
          </p:txBody>
        </p:sp>
        <p:sp>
          <p:nvSpPr>
            <p:cNvPr id="20" name="Freeform 8"/>
            <p:cNvSpPr>
              <a:spLocks noEditPoints="1"/>
            </p:cNvSpPr>
            <p:nvPr/>
          </p:nvSpPr>
          <p:spPr bwMode="auto">
            <a:xfrm>
              <a:off x="621" y="724"/>
              <a:ext cx="419" cy="426"/>
            </a:xfrm>
            <a:custGeom>
              <a:avLst/>
              <a:gdLst>
                <a:gd name="T0" fmla="*/ 46 w 895"/>
                <a:gd name="T1" fmla="*/ 0 h 1223"/>
                <a:gd name="T2" fmla="*/ 59 w 895"/>
                <a:gd name="T3" fmla="*/ 0 h 1223"/>
                <a:gd name="T4" fmla="*/ 69 w 895"/>
                <a:gd name="T5" fmla="*/ 2 h 1223"/>
                <a:gd name="T6" fmla="*/ 77 w 895"/>
                <a:gd name="T7" fmla="*/ 3 h 1223"/>
                <a:gd name="T8" fmla="*/ 84 w 895"/>
                <a:gd name="T9" fmla="*/ 6 h 1223"/>
                <a:gd name="T10" fmla="*/ 88 w 895"/>
                <a:gd name="T11" fmla="*/ 10 h 1223"/>
                <a:gd name="T12" fmla="*/ 91 w 895"/>
                <a:gd name="T13" fmla="*/ 14 h 1223"/>
                <a:gd name="T14" fmla="*/ 92 w 895"/>
                <a:gd name="T15" fmla="*/ 20 h 1223"/>
                <a:gd name="T16" fmla="*/ 90 w 895"/>
                <a:gd name="T17" fmla="*/ 27 h 1223"/>
                <a:gd name="T18" fmla="*/ 87 w 895"/>
                <a:gd name="T19" fmla="*/ 35 h 1223"/>
                <a:gd name="T20" fmla="*/ 81 w 895"/>
                <a:gd name="T21" fmla="*/ 41 h 1223"/>
                <a:gd name="T22" fmla="*/ 76 w 895"/>
                <a:gd name="T23" fmla="*/ 45 h 1223"/>
                <a:gd name="T24" fmla="*/ 70 w 895"/>
                <a:gd name="T25" fmla="*/ 48 h 1223"/>
                <a:gd name="T26" fmla="*/ 63 w 895"/>
                <a:gd name="T27" fmla="*/ 50 h 1223"/>
                <a:gd name="T28" fmla="*/ 55 w 895"/>
                <a:gd name="T29" fmla="*/ 52 h 1223"/>
                <a:gd name="T30" fmla="*/ 46 w 895"/>
                <a:gd name="T31" fmla="*/ 52 h 1223"/>
                <a:gd name="T32" fmla="*/ 36 w 895"/>
                <a:gd name="T33" fmla="*/ 51 h 1223"/>
                <a:gd name="T34" fmla="*/ 26 w 895"/>
                <a:gd name="T35" fmla="*/ 49 h 1223"/>
                <a:gd name="T36" fmla="*/ 18 w 895"/>
                <a:gd name="T37" fmla="*/ 46 h 1223"/>
                <a:gd name="T38" fmla="*/ 11 w 895"/>
                <a:gd name="T39" fmla="*/ 41 h 1223"/>
                <a:gd name="T40" fmla="*/ 5 w 895"/>
                <a:gd name="T41" fmla="*/ 35 h 1223"/>
                <a:gd name="T42" fmla="*/ 1 w 895"/>
                <a:gd name="T43" fmla="*/ 27 h 1223"/>
                <a:gd name="T44" fmla="*/ 0 w 895"/>
                <a:gd name="T45" fmla="*/ 20 h 1223"/>
                <a:gd name="T46" fmla="*/ 1 w 895"/>
                <a:gd name="T47" fmla="*/ 14 h 1223"/>
                <a:gd name="T48" fmla="*/ 3 w 895"/>
                <a:gd name="T49" fmla="*/ 10 h 1223"/>
                <a:gd name="T50" fmla="*/ 8 w 895"/>
                <a:gd name="T51" fmla="*/ 6 h 1223"/>
                <a:gd name="T52" fmla="*/ 15 w 895"/>
                <a:gd name="T53" fmla="*/ 3 h 1223"/>
                <a:gd name="T54" fmla="*/ 23 w 895"/>
                <a:gd name="T55" fmla="*/ 2 h 1223"/>
                <a:gd name="T56" fmla="*/ 34 w 895"/>
                <a:gd name="T57" fmla="*/ 0 h 1223"/>
                <a:gd name="T58" fmla="*/ 46 w 895"/>
                <a:gd name="T59" fmla="*/ 0 h 1223"/>
                <a:gd name="T60" fmla="*/ 26 w 895"/>
                <a:gd name="T61" fmla="*/ 24 h 1223"/>
                <a:gd name="T62" fmla="*/ 26 w 895"/>
                <a:gd name="T63" fmla="*/ 25 h 1223"/>
                <a:gd name="T64" fmla="*/ 27 w 895"/>
                <a:gd name="T65" fmla="*/ 29 h 1223"/>
                <a:gd name="T66" fmla="*/ 29 w 895"/>
                <a:gd name="T67" fmla="*/ 33 h 1223"/>
                <a:gd name="T68" fmla="*/ 32 w 895"/>
                <a:gd name="T69" fmla="*/ 36 h 1223"/>
                <a:gd name="T70" fmla="*/ 37 w 895"/>
                <a:gd name="T71" fmla="*/ 39 h 1223"/>
                <a:gd name="T72" fmla="*/ 41 w 895"/>
                <a:gd name="T73" fmla="*/ 40 h 1223"/>
                <a:gd name="T74" fmla="*/ 46 w 895"/>
                <a:gd name="T75" fmla="*/ 41 h 1223"/>
                <a:gd name="T76" fmla="*/ 51 w 895"/>
                <a:gd name="T77" fmla="*/ 40 h 1223"/>
                <a:gd name="T78" fmla="*/ 56 w 895"/>
                <a:gd name="T79" fmla="*/ 39 h 1223"/>
                <a:gd name="T80" fmla="*/ 59 w 895"/>
                <a:gd name="T81" fmla="*/ 36 h 1223"/>
                <a:gd name="T82" fmla="*/ 63 w 895"/>
                <a:gd name="T83" fmla="*/ 33 h 1223"/>
                <a:gd name="T84" fmla="*/ 65 w 895"/>
                <a:gd name="T85" fmla="*/ 29 h 1223"/>
                <a:gd name="T86" fmla="*/ 66 w 895"/>
                <a:gd name="T87" fmla="*/ 25 h 1223"/>
                <a:gd name="T88" fmla="*/ 66 w 895"/>
                <a:gd name="T89" fmla="*/ 24 h 1223"/>
                <a:gd name="T90" fmla="*/ 64 w 895"/>
                <a:gd name="T91" fmla="*/ 20 h 1223"/>
                <a:gd name="T92" fmla="*/ 62 w 895"/>
                <a:gd name="T93" fmla="*/ 16 h 1223"/>
                <a:gd name="T94" fmla="*/ 58 w 895"/>
                <a:gd name="T95" fmla="*/ 13 h 1223"/>
                <a:gd name="T96" fmla="*/ 52 w 895"/>
                <a:gd name="T97" fmla="*/ 11 h 1223"/>
                <a:gd name="T98" fmla="*/ 45 w 895"/>
                <a:gd name="T99" fmla="*/ 11 h 1223"/>
                <a:gd name="T100" fmla="*/ 39 w 895"/>
                <a:gd name="T101" fmla="*/ 11 h 1223"/>
                <a:gd name="T102" fmla="*/ 34 w 895"/>
                <a:gd name="T103" fmla="*/ 13 h 1223"/>
                <a:gd name="T104" fmla="*/ 30 w 895"/>
                <a:gd name="T105" fmla="*/ 16 h 1223"/>
                <a:gd name="T106" fmla="*/ 27 w 895"/>
                <a:gd name="T107" fmla="*/ 20 h 1223"/>
                <a:gd name="T108" fmla="*/ 26 w 895"/>
                <a:gd name="T109" fmla="*/ 24 h 1223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895"/>
                <a:gd name="T166" fmla="*/ 0 h 1223"/>
                <a:gd name="T167" fmla="*/ 895 w 895"/>
                <a:gd name="T168" fmla="*/ 1223 h 1223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895" h="1223">
                  <a:moveTo>
                    <a:pt x="452" y="0"/>
                  </a:moveTo>
                  <a:lnTo>
                    <a:pt x="572" y="12"/>
                  </a:lnTo>
                  <a:lnTo>
                    <a:pt x="671" y="41"/>
                  </a:lnTo>
                  <a:lnTo>
                    <a:pt x="755" y="81"/>
                  </a:lnTo>
                  <a:lnTo>
                    <a:pt x="815" y="150"/>
                  </a:lnTo>
                  <a:lnTo>
                    <a:pt x="860" y="231"/>
                  </a:lnTo>
                  <a:lnTo>
                    <a:pt x="885" y="335"/>
                  </a:lnTo>
                  <a:lnTo>
                    <a:pt x="895" y="462"/>
                  </a:lnTo>
                  <a:lnTo>
                    <a:pt x="880" y="647"/>
                  </a:lnTo>
                  <a:lnTo>
                    <a:pt x="850" y="820"/>
                  </a:lnTo>
                  <a:lnTo>
                    <a:pt x="790" y="970"/>
                  </a:lnTo>
                  <a:lnTo>
                    <a:pt x="741" y="1062"/>
                  </a:lnTo>
                  <a:lnTo>
                    <a:pt x="681" y="1131"/>
                  </a:lnTo>
                  <a:lnTo>
                    <a:pt x="611" y="1183"/>
                  </a:lnTo>
                  <a:lnTo>
                    <a:pt x="537" y="1218"/>
                  </a:lnTo>
                  <a:lnTo>
                    <a:pt x="452" y="1223"/>
                  </a:lnTo>
                  <a:lnTo>
                    <a:pt x="348" y="1212"/>
                  </a:lnTo>
                  <a:lnTo>
                    <a:pt x="253" y="1160"/>
                  </a:lnTo>
                  <a:lnTo>
                    <a:pt x="174" y="1079"/>
                  </a:lnTo>
                  <a:lnTo>
                    <a:pt x="104" y="970"/>
                  </a:lnTo>
                  <a:lnTo>
                    <a:pt x="45" y="820"/>
                  </a:lnTo>
                  <a:lnTo>
                    <a:pt x="10" y="647"/>
                  </a:lnTo>
                  <a:lnTo>
                    <a:pt x="0" y="462"/>
                  </a:lnTo>
                  <a:lnTo>
                    <a:pt x="10" y="341"/>
                  </a:lnTo>
                  <a:lnTo>
                    <a:pt x="35" y="231"/>
                  </a:lnTo>
                  <a:lnTo>
                    <a:pt x="79" y="150"/>
                  </a:lnTo>
                  <a:lnTo>
                    <a:pt x="144" y="87"/>
                  </a:lnTo>
                  <a:lnTo>
                    <a:pt x="229" y="41"/>
                  </a:lnTo>
                  <a:lnTo>
                    <a:pt x="333" y="12"/>
                  </a:lnTo>
                  <a:lnTo>
                    <a:pt x="452" y="0"/>
                  </a:lnTo>
                  <a:close/>
                  <a:moveTo>
                    <a:pt x="253" y="572"/>
                  </a:moveTo>
                  <a:lnTo>
                    <a:pt x="253" y="583"/>
                  </a:lnTo>
                  <a:lnTo>
                    <a:pt x="258" y="681"/>
                  </a:lnTo>
                  <a:lnTo>
                    <a:pt x="278" y="773"/>
                  </a:lnTo>
                  <a:lnTo>
                    <a:pt x="313" y="854"/>
                  </a:lnTo>
                  <a:lnTo>
                    <a:pt x="358" y="912"/>
                  </a:lnTo>
                  <a:lnTo>
                    <a:pt x="403" y="952"/>
                  </a:lnTo>
                  <a:lnTo>
                    <a:pt x="452" y="964"/>
                  </a:lnTo>
                  <a:lnTo>
                    <a:pt x="502" y="952"/>
                  </a:lnTo>
                  <a:lnTo>
                    <a:pt x="542" y="912"/>
                  </a:lnTo>
                  <a:lnTo>
                    <a:pt x="581" y="854"/>
                  </a:lnTo>
                  <a:lnTo>
                    <a:pt x="611" y="779"/>
                  </a:lnTo>
                  <a:lnTo>
                    <a:pt x="631" y="687"/>
                  </a:lnTo>
                  <a:lnTo>
                    <a:pt x="636" y="583"/>
                  </a:lnTo>
                  <a:lnTo>
                    <a:pt x="636" y="572"/>
                  </a:lnTo>
                  <a:lnTo>
                    <a:pt x="626" y="468"/>
                  </a:lnTo>
                  <a:lnTo>
                    <a:pt x="601" y="375"/>
                  </a:lnTo>
                  <a:lnTo>
                    <a:pt x="562" y="312"/>
                  </a:lnTo>
                  <a:lnTo>
                    <a:pt x="507" y="277"/>
                  </a:lnTo>
                  <a:lnTo>
                    <a:pt x="442" y="260"/>
                  </a:lnTo>
                  <a:lnTo>
                    <a:pt x="383" y="277"/>
                  </a:lnTo>
                  <a:lnTo>
                    <a:pt x="333" y="312"/>
                  </a:lnTo>
                  <a:lnTo>
                    <a:pt x="293" y="375"/>
                  </a:lnTo>
                  <a:lnTo>
                    <a:pt x="263" y="468"/>
                  </a:lnTo>
                  <a:lnTo>
                    <a:pt x="253" y="572"/>
                  </a:lnTo>
                  <a:close/>
                </a:path>
              </a:pathLst>
            </a:custGeom>
            <a:gradFill rotWithShape="0">
              <a:gsLst>
                <a:gs pos="0">
                  <a:srgbClr val="FFF200"/>
                </a:gs>
                <a:gs pos="45000">
                  <a:srgbClr val="FF7A00"/>
                </a:gs>
                <a:gs pos="70000">
                  <a:srgbClr val="FF0300"/>
                </a:gs>
                <a:gs pos="100000">
                  <a:srgbClr val="4D0808"/>
                </a:gs>
              </a:gsLst>
              <a:lin ang="5400000" scaled="1"/>
            </a:gradFill>
            <a:ln w="9525">
              <a:noFill/>
              <a:round/>
            </a:ln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ru-RU"/>
            </a:p>
          </p:txBody>
        </p:sp>
        <p:sp>
          <p:nvSpPr>
            <p:cNvPr id="21" name="Freeform 9"/>
            <p:cNvSpPr/>
            <p:nvPr/>
          </p:nvSpPr>
          <p:spPr bwMode="auto">
            <a:xfrm>
              <a:off x="1341" y="364"/>
              <a:ext cx="180" cy="304"/>
            </a:xfrm>
            <a:custGeom>
              <a:avLst/>
              <a:gdLst>
                <a:gd name="T0" fmla="*/ 0 w 448"/>
                <a:gd name="T1" fmla="*/ 0 h 871"/>
                <a:gd name="T2" fmla="*/ 25 w 448"/>
                <a:gd name="T3" fmla="*/ 0 h 871"/>
                <a:gd name="T4" fmla="*/ 29 w 448"/>
                <a:gd name="T5" fmla="*/ 8 h 871"/>
                <a:gd name="T6" fmla="*/ 12 w 448"/>
                <a:gd name="T7" fmla="*/ 8 h 871"/>
                <a:gd name="T8" fmla="*/ 12 w 448"/>
                <a:gd name="T9" fmla="*/ 37 h 871"/>
                <a:gd name="T10" fmla="*/ 0 w 448"/>
                <a:gd name="T11" fmla="*/ 37 h 871"/>
                <a:gd name="T12" fmla="*/ 0 w 448"/>
                <a:gd name="T13" fmla="*/ 0 h 87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448"/>
                <a:gd name="T22" fmla="*/ 0 h 871"/>
                <a:gd name="T23" fmla="*/ 448 w 448"/>
                <a:gd name="T24" fmla="*/ 871 h 871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448" h="871">
                  <a:moveTo>
                    <a:pt x="0" y="0"/>
                  </a:moveTo>
                  <a:lnTo>
                    <a:pt x="378" y="0"/>
                  </a:lnTo>
                  <a:lnTo>
                    <a:pt x="448" y="190"/>
                  </a:lnTo>
                  <a:lnTo>
                    <a:pt x="189" y="190"/>
                  </a:lnTo>
                  <a:lnTo>
                    <a:pt x="189" y="871"/>
                  </a:lnTo>
                  <a:lnTo>
                    <a:pt x="0" y="871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rgbClr val="FFF200"/>
                </a:gs>
                <a:gs pos="45000">
                  <a:srgbClr val="FF7A00"/>
                </a:gs>
                <a:gs pos="70000">
                  <a:srgbClr val="FF0300"/>
                </a:gs>
                <a:gs pos="100000">
                  <a:srgbClr val="4D0808"/>
                </a:gs>
              </a:gsLst>
              <a:lin ang="5400000" scaled="1"/>
            </a:gradFill>
            <a:ln w="9525">
              <a:noFill/>
              <a:round/>
            </a:ln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ru-RU"/>
            </a:p>
          </p:txBody>
        </p:sp>
        <p:sp>
          <p:nvSpPr>
            <p:cNvPr id="22" name="Freeform 10"/>
            <p:cNvSpPr>
              <a:spLocks noEditPoints="1"/>
            </p:cNvSpPr>
            <p:nvPr/>
          </p:nvSpPr>
          <p:spPr bwMode="auto">
            <a:xfrm>
              <a:off x="1881" y="184"/>
              <a:ext cx="299" cy="304"/>
            </a:xfrm>
            <a:custGeom>
              <a:avLst/>
              <a:gdLst>
                <a:gd name="T0" fmla="*/ 31 w 661"/>
                <a:gd name="T1" fmla="*/ 0 h 900"/>
                <a:gd name="T2" fmla="*/ 39 w 661"/>
                <a:gd name="T3" fmla="*/ 0 h 900"/>
                <a:gd name="T4" fmla="*/ 46 w 661"/>
                <a:gd name="T5" fmla="*/ 1 h 900"/>
                <a:gd name="T6" fmla="*/ 52 w 661"/>
                <a:gd name="T7" fmla="*/ 2 h 900"/>
                <a:gd name="T8" fmla="*/ 56 w 661"/>
                <a:gd name="T9" fmla="*/ 4 h 900"/>
                <a:gd name="T10" fmla="*/ 59 w 661"/>
                <a:gd name="T11" fmla="*/ 6 h 900"/>
                <a:gd name="T12" fmla="*/ 61 w 661"/>
                <a:gd name="T13" fmla="*/ 9 h 900"/>
                <a:gd name="T14" fmla="*/ 61 w 661"/>
                <a:gd name="T15" fmla="*/ 13 h 900"/>
                <a:gd name="T16" fmla="*/ 60 w 661"/>
                <a:gd name="T17" fmla="*/ 19 h 900"/>
                <a:gd name="T18" fmla="*/ 58 w 661"/>
                <a:gd name="T19" fmla="*/ 23 h 900"/>
                <a:gd name="T20" fmla="*/ 54 w 661"/>
                <a:gd name="T21" fmla="*/ 27 h 900"/>
                <a:gd name="T22" fmla="*/ 49 w 661"/>
                <a:gd name="T23" fmla="*/ 31 h 900"/>
                <a:gd name="T24" fmla="*/ 44 w 661"/>
                <a:gd name="T25" fmla="*/ 33 h 900"/>
                <a:gd name="T26" fmla="*/ 38 w 661"/>
                <a:gd name="T27" fmla="*/ 34 h 900"/>
                <a:gd name="T28" fmla="*/ 31 w 661"/>
                <a:gd name="T29" fmla="*/ 35 h 900"/>
                <a:gd name="T30" fmla="*/ 24 w 661"/>
                <a:gd name="T31" fmla="*/ 34 h 900"/>
                <a:gd name="T32" fmla="*/ 17 w 661"/>
                <a:gd name="T33" fmla="*/ 33 h 900"/>
                <a:gd name="T34" fmla="*/ 12 w 661"/>
                <a:gd name="T35" fmla="*/ 31 h 900"/>
                <a:gd name="T36" fmla="*/ 7 w 661"/>
                <a:gd name="T37" fmla="*/ 28 h 900"/>
                <a:gd name="T38" fmla="*/ 3 w 661"/>
                <a:gd name="T39" fmla="*/ 23 h 900"/>
                <a:gd name="T40" fmla="*/ 1 w 661"/>
                <a:gd name="T41" fmla="*/ 18 h 900"/>
                <a:gd name="T42" fmla="*/ 0 w 661"/>
                <a:gd name="T43" fmla="*/ 13 h 900"/>
                <a:gd name="T44" fmla="*/ 1 w 661"/>
                <a:gd name="T45" fmla="*/ 9 h 900"/>
                <a:gd name="T46" fmla="*/ 3 w 661"/>
                <a:gd name="T47" fmla="*/ 6 h 900"/>
                <a:gd name="T48" fmla="*/ 6 w 661"/>
                <a:gd name="T49" fmla="*/ 4 h 900"/>
                <a:gd name="T50" fmla="*/ 10 w 661"/>
                <a:gd name="T51" fmla="*/ 2 h 900"/>
                <a:gd name="T52" fmla="*/ 15 w 661"/>
                <a:gd name="T53" fmla="*/ 1 h 900"/>
                <a:gd name="T54" fmla="*/ 23 w 661"/>
                <a:gd name="T55" fmla="*/ 0 h 900"/>
                <a:gd name="T56" fmla="*/ 31 w 661"/>
                <a:gd name="T57" fmla="*/ 0 h 900"/>
                <a:gd name="T58" fmla="*/ 17 w 661"/>
                <a:gd name="T59" fmla="*/ 16 h 900"/>
                <a:gd name="T60" fmla="*/ 17 w 661"/>
                <a:gd name="T61" fmla="*/ 17 h 900"/>
                <a:gd name="T62" fmla="*/ 19 w 661"/>
                <a:gd name="T63" fmla="*/ 21 h 900"/>
                <a:gd name="T64" fmla="*/ 21 w 661"/>
                <a:gd name="T65" fmla="*/ 24 h 900"/>
                <a:gd name="T66" fmla="*/ 24 w 661"/>
                <a:gd name="T67" fmla="*/ 26 h 900"/>
                <a:gd name="T68" fmla="*/ 28 w 661"/>
                <a:gd name="T69" fmla="*/ 27 h 900"/>
                <a:gd name="T70" fmla="*/ 31 w 661"/>
                <a:gd name="T71" fmla="*/ 27 h 900"/>
                <a:gd name="T72" fmla="*/ 34 w 661"/>
                <a:gd name="T73" fmla="*/ 27 h 900"/>
                <a:gd name="T74" fmla="*/ 37 w 661"/>
                <a:gd name="T75" fmla="*/ 26 h 900"/>
                <a:gd name="T76" fmla="*/ 40 w 661"/>
                <a:gd name="T77" fmla="*/ 24 h 900"/>
                <a:gd name="T78" fmla="*/ 43 w 661"/>
                <a:gd name="T79" fmla="*/ 21 h 900"/>
                <a:gd name="T80" fmla="*/ 44 w 661"/>
                <a:gd name="T81" fmla="*/ 17 h 900"/>
                <a:gd name="T82" fmla="*/ 44 w 661"/>
                <a:gd name="T83" fmla="*/ 16 h 900"/>
                <a:gd name="T84" fmla="*/ 43 w 661"/>
                <a:gd name="T85" fmla="*/ 13 h 900"/>
                <a:gd name="T86" fmla="*/ 41 w 661"/>
                <a:gd name="T87" fmla="*/ 11 h 900"/>
                <a:gd name="T88" fmla="*/ 38 w 661"/>
                <a:gd name="T89" fmla="*/ 9 h 900"/>
                <a:gd name="T90" fmla="*/ 35 w 661"/>
                <a:gd name="T91" fmla="*/ 8 h 900"/>
                <a:gd name="T92" fmla="*/ 30 w 661"/>
                <a:gd name="T93" fmla="*/ 7 h 900"/>
                <a:gd name="T94" fmla="*/ 26 w 661"/>
                <a:gd name="T95" fmla="*/ 8 h 900"/>
                <a:gd name="T96" fmla="*/ 23 w 661"/>
                <a:gd name="T97" fmla="*/ 9 h 900"/>
                <a:gd name="T98" fmla="*/ 20 w 661"/>
                <a:gd name="T99" fmla="*/ 11 h 900"/>
                <a:gd name="T100" fmla="*/ 18 w 661"/>
                <a:gd name="T101" fmla="*/ 13 h 900"/>
                <a:gd name="T102" fmla="*/ 17 w 661"/>
                <a:gd name="T103" fmla="*/ 16 h 900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661"/>
                <a:gd name="T157" fmla="*/ 0 h 900"/>
                <a:gd name="T158" fmla="*/ 661 w 661"/>
                <a:gd name="T159" fmla="*/ 900 h 900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661" h="900">
                  <a:moveTo>
                    <a:pt x="333" y="0"/>
                  </a:moveTo>
                  <a:lnTo>
                    <a:pt x="422" y="6"/>
                  </a:lnTo>
                  <a:lnTo>
                    <a:pt x="497" y="24"/>
                  </a:lnTo>
                  <a:lnTo>
                    <a:pt x="556" y="58"/>
                  </a:lnTo>
                  <a:lnTo>
                    <a:pt x="606" y="104"/>
                  </a:lnTo>
                  <a:lnTo>
                    <a:pt x="636" y="168"/>
                  </a:lnTo>
                  <a:lnTo>
                    <a:pt x="656" y="249"/>
                  </a:lnTo>
                  <a:lnTo>
                    <a:pt x="661" y="341"/>
                  </a:lnTo>
                  <a:lnTo>
                    <a:pt x="651" y="479"/>
                  </a:lnTo>
                  <a:lnTo>
                    <a:pt x="626" y="600"/>
                  </a:lnTo>
                  <a:lnTo>
                    <a:pt x="586" y="710"/>
                  </a:lnTo>
                  <a:lnTo>
                    <a:pt x="536" y="797"/>
                  </a:lnTo>
                  <a:lnTo>
                    <a:pt x="477" y="854"/>
                  </a:lnTo>
                  <a:lnTo>
                    <a:pt x="412" y="889"/>
                  </a:lnTo>
                  <a:lnTo>
                    <a:pt x="333" y="900"/>
                  </a:lnTo>
                  <a:lnTo>
                    <a:pt x="258" y="889"/>
                  </a:lnTo>
                  <a:lnTo>
                    <a:pt x="188" y="854"/>
                  </a:lnTo>
                  <a:lnTo>
                    <a:pt x="129" y="797"/>
                  </a:lnTo>
                  <a:lnTo>
                    <a:pt x="79" y="716"/>
                  </a:lnTo>
                  <a:lnTo>
                    <a:pt x="34" y="600"/>
                  </a:lnTo>
                  <a:lnTo>
                    <a:pt x="10" y="473"/>
                  </a:lnTo>
                  <a:lnTo>
                    <a:pt x="0" y="341"/>
                  </a:lnTo>
                  <a:lnTo>
                    <a:pt x="10" y="249"/>
                  </a:lnTo>
                  <a:lnTo>
                    <a:pt x="29" y="168"/>
                  </a:lnTo>
                  <a:lnTo>
                    <a:pt x="64" y="110"/>
                  </a:lnTo>
                  <a:lnTo>
                    <a:pt x="109" y="58"/>
                  </a:lnTo>
                  <a:lnTo>
                    <a:pt x="169" y="24"/>
                  </a:lnTo>
                  <a:lnTo>
                    <a:pt x="248" y="6"/>
                  </a:lnTo>
                  <a:lnTo>
                    <a:pt x="333" y="0"/>
                  </a:lnTo>
                  <a:close/>
                  <a:moveTo>
                    <a:pt x="188" y="422"/>
                  </a:moveTo>
                  <a:lnTo>
                    <a:pt x="188" y="427"/>
                  </a:lnTo>
                  <a:lnTo>
                    <a:pt x="198" y="537"/>
                  </a:lnTo>
                  <a:lnTo>
                    <a:pt x="233" y="629"/>
                  </a:lnTo>
                  <a:lnTo>
                    <a:pt x="263" y="670"/>
                  </a:lnTo>
                  <a:lnTo>
                    <a:pt x="298" y="698"/>
                  </a:lnTo>
                  <a:lnTo>
                    <a:pt x="338" y="710"/>
                  </a:lnTo>
                  <a:lnTo>
                    <a:pt x="372" y="698"/>
                  </a:lnTo>
                  <a:lnTo>
                    <a:pt x="402" y="675"/>
                  </a:lnTo>
                  <a:lnTo>
                    <a:pt x="432" y="629"/>
                  </a:lnTo>
                  <a:lnTo>
                    <a:pt x="462" y="537"/>
                  </a:lnTo>
                  <a:lnTo>
                    <a:pt x="472" y="427"/>
                  </a:lnTo>
                  <a:lnTo>
                    <a:pt x="472" y="422"/>
                  </a:lnTo>
                  <a:lnTo>
                    <a:pt x="467" y="341"/>
                  </a:lnTo>
                  <a:lnTo>
                    <a:pt x="442" y="277"/>
                  </a:lnTo>
                  <a:lnTo>
                    <a:pt x="417" y="231"/>
                  </a:lnTo>
                  <a:lnTo>
                    <a:pt x="377" y="202"/>
                  </a:lnTo>
                  <a:lnTo>
                    <a:pt x="328" y="191"/>
                  </a:lnTo>
                  <a:lnTo>
                    <a:pt x="283" y="202"/>
                  </a:lnTo>
                  <a:lnTo>
                    <a:pt x="248" y="231"/>
                  </a:lnTo>
                  <a:lnTo>
                    <a:pt x="218" y="277"/>
                  </a:lnTo>
                  <a:lnTo>
                    <a:pt x="193" y="341"/>
                  </a:lnTo>
                  <a:lnTo>
                    <a:pt x="188" y="422"/>
                  </a:lnTo>
                  <a:close/>
                </a:path>
              </a:pathLst>
            </a:custGeom>
            <a:gradFill rotWithShape="0">
              <a:gsLst>
                <a:gs pos="0">
                  <a:srgbClr val="FFF200"/>
                </a:gs>
                <a:gs pos="45000">
                  <a:srgbClr val="FF7A00"/>
                </a:gs>
                <a:gs pos="70000">
                  <a:srgbClr val="FF0300"/>
                </a:gs>
                <a:gs pos="100000">
                  <a:srgbClr val="4D0808"/>
                </a:gs>
              </a:gsLst>
              <a:lin ang="5400000" scaled="1"/>
            </a:gradFill>
            <a:ln w="0">
              <a:solidFill>
                <a:srgbClr val="FF3399"/>
              </a:solidFill>
              <a:round/>
            </a:ln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ru-RU"/>
            </a:p>
          </p:txBody>
        </p:sp>
        <p:sp>
          <p:nvSpPr>
            <p:cNvPr id="23" name="Freeform 11"/>
            <p:cNvSpPr/>
            <p:nvPr/>
          </p:nvSpPr>
          <p:spPr bwMode="auto">
            <a:xfrm>
              <a:off x="2601" y="184"/>
              <a:ext cx="239" cy="304"/>
            </a:xfrm>
            <a:custGeom>
              <a:avLst/>
              <a:gdLst>
                <a:gd name="T0" fmla="*/ 0 w 547"/>
                <a:gd name="T1" fmla="*/ 22 h 1009"/>
                <a:gd name="T2" fmla="*/ 0 w 547"/>
                <a:gd name="T3" fmla="*/ 0 h 1009"/>
                <a:gd name="T4" fmla="*/ 14 w 547"/>
                <a:gd name="T5" fmla="*/ 0 h 1009"/>
                <a:gd name="T6" fmla="*/ 14 w 547"/>
                <a:gd name="T7" fmla="*/ 8 h 1009"/>
                <a:gd name="T8" fmla="*/ 31 w 547"/>
                <a:gd name="T9" fmla="*/ 8 h 1009"/>
                <a:gd name="T10" fmla="*/ 31 w 547"/>
                <a:gd name="T11" fmla="*/ 0 h 1009"/>
                <a:gd name="T12" fmla="*/ 45 w 547"/>
                <a:gd name="T13" fmla="*/ 0 h 1009"/>
                <a:gd name="T14" fmla="*/ 45 w 547"/>
                <a:gd name="T15" fmla="*/ 24 h 1009"/>
                <a:gd name="T16" fmla="*/ 31 w 547"/>
                <a:gd name="T17" fmla="*/ 24 h 1009"/>
                <a:gd name="T18" fmla="*/ 31 w 547"/>
                <a:gd name="T19" fmla="*/ 13 h 1009"/>
                <a:gd name="T20" fmla="*/ 14 w 547"/>
                <a:gd name="T21" fmla="*/ 13 h 1009"/>
                <a:gd name="T22" fmla="*/ 14 w 547"/>
                <a:gd name="T23" fmla="*/ 22 h 1009"/>
                <a:gd name="T24" fmla="*/ 14 w 547"/>
                <a:gd name="T25" fmla="*/ 23 h 1009"/>
                <a:gd name="T26" fmla="*/ 15 w 547"/>
                <a:gd name="T27" fmla="*/ 24 h 1009"/>
                <a:gd name="T28" fmla="*/ 15 w 547"/>
                <a:gd name="T29" fmla="*/ 24 h 1009"/>
                <a:gd name="T30" fmla="*/ 16 w 547"/>
                <a:gd name="T31" fmla="*/ 24 h 1009"/>
                <a:gd name="T32" fmla="*/ 4 w 547"/>
                <a:gd name="T33" fmla="*/ 28 h 1009"/>
                <a:gd name="T34" fmla="*/ 3 w 547"/>
                <a:gd name="T35" fmla="*/ 27 h 1009"/>
                <a:gd name="T36" fmla="*/ 2 w 547"/>
                <a:gd name="T37" fmla="*/ 26 h 1009"/>
                <a:gd name="T38" fmla="*/ 1 w 547"/>
                <a:gd name="T39" fmla="*/ 25 h 1009"/>
                <a:gd name="T40" fmla="*/ 0 w 547"/>
                <a:gd name="T41" fmla="*/ 24 h 1009"/>
                <a:gd name="T42" fmla="*/ 0 w 547"/>
                <a:gd name="T43" fmla="*/ 22 h 1009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547"/>
                <a:gd name="T67" fmla="*/ 0 h 1009"/>
                <a:gd name="T68" fmla="*/ 547 w 547"/>
                <a:gd name="T69" fmla="*/ 1009 h 1009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547" h="1009">
                  <a:moveTo>
                    <a:pt x="0" y="790"/>
                  </a:moveTo>
                  <a:lnTo>
                    <a:pt x="0" y="0"/>
                  </a:lnTo>
                  <a:lnTo>
                    <a:pt x="169" y="0"/>
                  </a:lnTo>
                  <a:lnTo>
                    <a:pt x="169" y="271"/>
                  </a:lnTo>
                  <a:lnTo>
                    <a:pt x="378" y="271"/>
                  </a:lnTo>
                  <a:lnTo>
                    <a:pt x="378" y="0"/>
                  </a:lnTo>
                  <a:lnTo>
                    <a:pt x="547" y="0"/>
                  </a:lnTo>
                  <a:lnTo>
                    <a:pt x="547" y="871"/>
                  </a:lnTo>
                  <a:lnTo>
                    <a:pt x="378" y="871"/>
                  </a:lnTo>
                  <a:lnTo>
                    <a:pt x="378" y="461"/>
                  </a:lnTo>
                  <a:lnTo>
                    <a:pt x="169" y="461"/>
                  </a:lnTo>
                  <a:lnTo>
                    <a:pt x="169" y="790"/>
                  </a:lnTo>
                  <a:lnTo>
                    <a:pt x="174" y="825"/>
                  </a:lnTo>
                  <a:lnTo>
                    <a:pt x="184" y="859"/>
                  </a:lnTo>
                  <a:lnTo>
                    <a:pt x="184" y="865"/>
                  </a:lnTo>
                  <a:lnTo>
                    <a:pt x="189" y="871"/>
                  </a:lnTo>
                  <a:lnTo>
                    <a:pt x="45" y="1009"/>
                  </a:lnTo>
                  <a:lnTo>
                    <a:pt x="35" y="992"/>
                  </a:lnTo>
                  <a:lnTo>
                    <a:pt x="25" y="963"/>
                  </a:lnTo>
                  <a:lnTo>
                    <a:pt x="15" y="929"/>
                  </a:lnTo>
                  <a:lnTo>
                    <a:pt x="5" y="865"/>
                  </a:lnTo>
                  <a:lnTo>
                    <a:pt x="0" y="790"/>
                  </a:lnTo>
                  <a:close/>
                </a:path>
              </a:pathLst>
            </a:custGeom>
            <a:gradFill rotWithShape="0">
              <a:gsLst>
                <a:gs pos="0">
                  <a:srgbClr val="FFF200"/>
                </a:gs>
                <a:gs pos="45000">
                  <a:srgbClr val="FF7A00"/>
                </a:gs>
                <a:gs pos="70000">
                  <a:srgbClr val="FF0300"/>
                </a:gs>
                <a:gs pos="100000">
                  <a:srgbClr val="4D0808"/>
                </a:gs>
              </a:gsLst>
              <a:lin ang="5400000" scaled="1"/>
            </a:gradFill>
            <a:ln w="0">
              <a:solidFill>
                <a:srgbClr val="FF3399"/>
              </a:solidFill>
              <a:round/>
            </a:ln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ru-RU"/>
            </a:p>
          </p:txBody>
        </p:sp>
        <p:sp>
          <p:nvSpPr>
            <p:cNvPr id="24" name="Freeform 12"/>
            <p:cNvSpPr>
              <a:spLocks noEditPoints="1"/>
            </p:cNvSpPr>
            <p:nvPr/>
          </p:nvSpPr>
          <p:spPr bwMode="auto">
            <a:xfrm>
              <a:off x="3141" y="544"/>
              <a:ext cx="299" cy="304"/>
            </a:xfrm>
            <a:custGeom>
              <a:avLst/>
              <a:gdLst>
                <a:gd name="T0" fmla="*/ 33 w 557"/>
                <a:gd name="T1" fmla="*/ 17 h 1004"/>
                <a:gd name="T2" fmla="*/ 35 w 557"/>
                <a:gd name="T3" fmla="*/ 17 h 1004"/>
                <a:gd name="T4" fmla="*/ 38 w 557"/>
                <a:gd name="T5" fmla="*/ 17 h 1004"/>
                <a:gd name="T6" fmla="*/ 41 w 557"/>
                <a:gd name="T7" fmla="*/ 17 h 1004"/>
                <a:gd name="T8" fmla="*/ 46 w 557"/>
                <a:gd name="T9" fmla="*/ 16 h 1004"/>
                <a:gd name="T10" fmla="*/ 50 w 557"/>
                <a:gd name="T11" fmla="*/ 15 h 1004"/>
                <a:gd name="T12" fmla="*/ 52 w 557"/>
                <a:gd name="T13" fmla="*/ 15 h 1004"/>
                <a:gd name="T14" fmla="*/ 52 w 557"/>
                <a:gd name="T15" fmla="*/ 15 h 1004"/>
                <a:gd name="T16" fmla="*/ 53 w 557"/>
                <a:gd name="T17" fmla="*/ 14 h 1004"/>
                <a:gd name="T18" fmla="*/ 52 w 557"/>
                <a:gd name="T19" fmla="*/ 14 h 1004"/>
                <a:gd name="T20" fmla="*/ 52 w 557"/>
                <a:gd name="T21" fmla="*/ 13 h 1004"/>
                <a:gd name="T22" fmla="*/ 49 w 557"/>
                <a:gd name="T23" fmla="*/ 13 h 1004"/>
                <a:gd name="T24" fmla="*/ 48 w 557"/>
                <a:gd name="T25" fmla="*/ 13 h 1004"/>
                <a:gd name="T26" fmla="*/ 45 w 557"/>
                <a:gd name="T27" fmla="*/ 13 h 1004"/>
                <a:gd name="T28" fmla="*/ 41 w 557"/>
                <a:gd name="T29" fmla="*/ 13 h 1004"/>
                <a:gd name="T30" fmla="*/ 39 w 557"/>
                <a:gd name="T31" fmla="*/ 13 h 1004"/>
                <a:gd name="T32" fmla="*/ 37 w 557"/>
                <a:gd name="T33" fmla="*/ 14 h 1004"/>
                <a:gd name="T34" fmla="*/ 34 w 557"/>
                <a:gd name="T35" fmla="*/ 14 h 1004"/>
                <a:gd name="T36" fmla="*/ 34 w 557"/>
                <a:gd name="T37" fmla="*/ 15 h 1004"/>
                <a:gd name="T38" fmla="*/ 33 w 557"/>
                <a:gd name="T39" fmla="*/ 16 h 1004"/>
                <a:gd name="T40" fmla="*/ 33 w 557"/>
                <a:gd name="T41" fmla="*/ 17 h 1004"/>
                <a:gd name="T42" fmla="*/ 52 w 557"/>
                <a:gd name="T43" fmla="*/ 22 h 1004"/>
                <a:gd name="T44" fmla="*/ 83 w 557"/>
                <a:gd name="T45" fmla="*/ 22 h 1004"/>
                <a:gd name="T46" fmla="*/ 72 w 557"/>
                <a:gd name="T47" fmla="*/ 28 h 1004"/>
                <a:gd name="T48" fmla="*/ 54 w 557"/>
                <a:gd name="T49" fmla="*/ 28 h 1004"/>
                <a:gd name="T50" fmla="*/ 41 w 557"/>
                <a:gd name="T51" fmla="*/ 28 h 1004"/>
                <a:gd name="T52" fmla="*/ 30 w 557"/>
                <a:gd name="T53" fmla="*/ 27 h 1004"/>
                <a:gd name="T54" fmla="*/ 20 w 557"/>
                <a:gd name="T55" fmla="*/ 25 h 1004"/>
                <a:gd name="T56" fmla="*/ 12 w 557"/>
                <a:gd name="T57" fmla="*/ 23 h 1004"/>
                <a:gd name="T58" fmla="*/ 5 w 557"/>
                <a:gd name="T59" fmla="*/ 21 h 1004"/>
                <a:gd name="T60" fmla="*/ 2 w 557"/>
                <a:gd name="T61" fmla="*/ 18 h 1004"/>
                <a:gd name="T62" fmla="*/ 0 w 557"/>
                <a:gd name="T63" fmla="*/ 15 h 1004"/>
                <a:gd name="T64" fmla="*/ 1 w 557"/>
                <a:gd name="T65" fmla="*/ 13 h 1004"/>
                <a:gd name="T66" fmla="*/ 3 w 557"/>
                <a:gd name="T67" fmla="*/ 11 h 1004"/>
                <a:gd name="T68" fmla="*/ 7 w 557"/>
                <a:gd name="T69" fmla="*/ 9 h 1004"/>
                <a:gd name="T70" fmla="*/ 13 w 557"/>
                <a:gd name="T71" fmla="*/ 8 h 1004"/>
                <a:gd name="T72" fmla="*/ 20 w 557"/>
                <a:gd name="T73" fmla="*/ 8 h 1004"/>
                <a:gd name="T74" fmla="*/ 29 w 557"/>
                <a:gd name="T75" fmla="*/ 7 h 1004"/>
                <a:gd name="T76" fmla="*/ 41 w 557"/>
                <a:gd name="T77" fmla="*/ 7 h 1004"/>
                <a:gd name="T78" fmla="*/ 55 w 557"/>
                <a:gd name="T79" fmla="*/ 7 h 1004"/>
                <a:gd name="T80" fmla="*/ 67 w 557"/>
                <a:gd name="T81" fmla="*/ 8 h 1004"/>
                <a:gd name="T82" fmla="*/ 75 w 557"/>
                <a:gd name="T83" fmla="*/ 8 h 1004"/>
                <a:gd name="T84" fmla="*/ 82 w 557"/>
                <a:gd name="T85" fmla="*/ 9 h 1004"/>
                <a:gd name="T86" fmla="*/ 85 w 557"/>
                <a:gd name="T87" fmla="*/ 11 h 1004"/>
                <a:gd name="T88" fmla="*/ 86 w 557"/>
                <a:gd name="T89" fmla="*/ 13 h 1004"/>
                <a:gd name="T90" fmla="*/ 85 w 557"/>
                <a:gd name="T91" fmla="*/ 15 h 1004"/>
                <a:gd name="T92" fmla="*/ 83 w 557"/>
                <a:gd name="T93" fmla="*/ 17 h 1004"/>
                <a:gd name="T94" fmla="*/ 77 w 557"/>
                <a:gd name="T95" fmla="*/ 18 h 1004"/>
                <a:gd name="T96" fmla="*/ 66 w 557"/>
                <a:gd name="T97" fmla="*/ 20 h 1004"/>
                <a:gd name="T98" fmla="*/ 52 w 557"/>
                <a:gd name="T99" fmla="*/ 22 h 1004"/>
                <a:gd name="T100" fmla="*/ 49 w 557"/>
                <a:gd name="T101" fmla="*/ 5 h 1004"/>
                <a:gd name="T102" fmla="*/ 49 w 557"/>
                <a:gd name="T103" fmla="*/ 0 h 1004"/>
                <a:gd name="T104" fmla="*/ 74 w 557"/>
                <a:gd name="T105" fmla="*/ 0 h 1004"/>
                <a:gd name="T106" fmla="*/ 74 w 557"/>
                <a:gd name="T107" fmla="*/ 5 h 1004"/>
                <a:gd name="T108" fmla="*/ 49 w 557"/>
                <a:gd name="T109" fmla="*/ 5 h 1004"/>
                <a:gd name="T110" fmla="*/ 37 w 557"/>
                <a:gd name="T111" fmla="*/ 5 h 1004"/>
                <a:gd name="T112" fmla="*/ 12 w 557"/>
                <a:gd name="T113" fmla="*/ 5 h 1004"/>
                <a:gd name="T114" fmla="*/ 12 w 557"/>
                <a:gd name="T115" fmla="*/ 0 h 1004"/>
                <a:gd name="T116" fmla="*/ 37 w 557"/>
                <a:gd name="T117" fmla="*/ 0 h 1004"/>
                <a:gd name="T118" fmla="*/ 37 w 557"/>
                <a:gd name="T119" fmla="*/ 5 h 1004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557"/>
                <a:gd name="T181" fmla="*/ 0 h 1004"/>
                <a:gd name="T182" fmla="*/ 557 w 557"/>
                <a:gd name="T183" fmla="*/ 1004 h 1004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557" h="1004">
                  <a:moveTo>
                    <a:pt x="214" y="617"/>
                  </a:moveTo>
                  <a:lnTo>
                    <a:pt x="229" y="617"/>
                  </a:lnTo>
                  <a:lnTo>
                    <a:pt x="244" y="611"/>
                  </a:lnTo>
                  <a:lnTo>
                    <a:pt x="264" y="600"/>
                  </a:lnTo>
                  <a:lnTo>
                    <a:pt x="298" y="577"/>
                  </a:lnTo>
                  <a:lnTo>
                    <a:pt x="323" y="554"/>
                  </a:lnTo>
                  <a:lnTo>
                    <a:pt x="333" y="537"/>
                  </a:lnTo>
                  <a:lnTo>
                    <a:pt x="338" y="525"/>
                  </a:lnTo>
                  <a:lnTo>
                    <a:pt x="343" y="508"/>
                  </a:lnTo>
                  <a:lnTo>
                    <a:pt x="338" y="496"/>
                  </a:lnTo>
                  <a:lnTo>
                    <a:pt x="333" y="479"/>
                  </a:lnTo>
                  <a:lnTo>
                    <a:pt x="318" y="473"/>
                  </a:lnTo>
                  <a:lnTo>
                    <a:pt x="308" y="467"/>
                  </a:lnTo>
                  <a:lnTo>
                    <a:pt x="293" y="462"/>
                  </a:lnTo>
                  <a:lnTo>
                    <a:pt x="269" y="467"/>
                  </a:lnTo>
                  <a:lnTo>
                    <a:pt x="249" y="473"/>
                  </a:lnTo>
                  <a:lnTo>
                    <a:pt x="234" y="490"/>
                  </a:lnTo>
                  <a:lnTo>
                    <a:pt x="224" y="513"/>
                  </a:lnTo>
                  <a:lnTo>
                    <a:pt x="219" y="542"/>
                  </a:lnTo>
                  <a:lnTo>
                    <a:pt x="214" y="577"/>
                  </a:lnTo>
                  <a:lnTo>
                    <a:pt x="214" y="617"/>
                  </a:lnTo>
                  <a:close/>
                  <a:moveTo>
                    <a:pt x="333" y="790"/>
                  </a:moveTo>
                  <a:lnTo>
                    <a:pt x="537" y="790"/>
                  </a:lnTo>
                  <a:lnTo>
                    <a:pt x="467" y="1004"/>
                  </a:lnTo>
                  <a:lnTo>
                    <a:pt x="353" y="1004"/>
                  </a:lnTo>
                  <a:lnTo>
                    <a:pt x="269" y="992"/>
                  </a:lnTo>
                  <a:lnTo>
                    <a:pt x="194" y="963"/>
                  </a:lnTo>
                  <a:lnTo>
                    <a:pt x="129" y="911"/>
                  </a:lnTo>
                  <a:lnTo>
                    <a:pt x="80" y="836"/>
                  </a:lnTo>
                  <a:lnTo>
                    <a:pt x="35" y="750"/>
                  </a:lnTo>
                  <a:lnTo>
                    <a:pt x="10" y="652"/>
                  </a:lnTo>
                  <a:lnTo>
                    <a:pt x="0" y="554"/>
                  </a:lnTo>
                  <a:lnTo>
                    <a:pt x="5" y="467"/>
                  </a:lnTo>
                  <a:lnTo>
                    <a:pt x="20" y="398"/>
                  </a:lnTo>
                  <a:lnTo>
                    <a:pt x="45" y="340"/>
                  </a:lnTo>
                  <a:lnTo>
                    <a:pt x="85" y="300"/>
                  </a:lnTo>
                  <a:lnTo>
                    <a:pt x="129" y="271"/>
                  </a:lnTo>
                  <a:lnTo>
                    <a:pt x="189" y="254"/>
                  </a:lnTo>
                  <a:lnTo>
                    <a:pt x="269" y="248"/>
                  </a:lnTo>
                  <a:lnTo>
                    <a:pt x="358" y="254"/>
                  </a:lnTo>
                  <a:lnTo>
                    <a:pt x="433" y="271"/>
                  </a:lnTo>
                  <a:lnTo>
                    <a:pt x="487" y="300"/>
                  </a:lnTo>
                  <a:lnTo>
                    <a:pt x="527" y="340"/>
                  </a:lnTo>
                  <a:lnTo>
                    <a:pt x="552" y="398"/>
                  </a:lnTo>
                  <a:lnTo>
                    <a:pt x="557" y="462"/>
                  </a:lnTo>
                  <a:lnTo>
                    <a:pt x="552" y="531"/>
                  </a:lnTo>
                  <a:lnTo>
                    <a:pt x="532" y="600"/>
                  </a:lnTo>
                  <a:lnTo>
                    <a:pt x="497" y="658"/>
                  </a:lnTo>
                  <a:lnTo>
                    <a:pt x="428" y="733"/>
                  </a:lnTo>
                  <a:lnTo>
                    <a:pt x="333" y="790"/>
                  </a:lnTo>
                  <a:close/>
                  <a:moveTo>
                    <a:pt x="318" y="185"/>
                  </a:moveTo>
                  <a:lnTo>
                    <a:pt x="318" y="0"/>
                  </a:lnTo>
                  <a:lnTo>
                    <a:pt x="477" y="0"/>
                  </a:lnTo>
                  <a:lnTo>
                    <a:pt x="477" y="185"/>
                  </a:lnTo>
                  <a:lnTo>
                    <a:pt x="318" y="185"/>
                  </a:lnTo>
                  <a:close/>
                  <a:moveTo>
                    <a:pt x="239" y="185"/>
                  </a:moveTo>
                  <a:lnTo>
                    <a:pt x="80" y="185"/>
                  </a:lnTo>
                  <a:lnTo>
                    <a:pt x="80" y="0"/>
                  </a:lnTo>
                  <a:lnTo>
                    <a:pt x="239" y="0"/>
                  </a:lnTo>
                  <a:lnTo>
                    <a:pt x="239" y="185"/>
                  </a:lnTo>
                  <a:close/>
                </a:path>
              </a:pathLst>
            </a:custGeom>
            <a:gradFill rotWithShape="0">
              <a:gsLst>
                <a:gs pos="0">
                  <a:srgbClr val="FFF200"/>
                </a:gs>
                <a:gs pos="45000">
                  <a:srgbClr val="FF7A00"/>
                </a:gs>
                <a:gs pos="70000">
                  <a:srgbClr val="FF0300"/>
                </a:gs>
                <a:gs pos="100000">
                  <a:srgbClr val="4D0808"/>
                </a:gs>
              </a:gsLst>
              <a:lin ang="5400000" scaled="1"/>
            </a:gradFill>
            <a:ln w="0">
              <a:solidFill>
                <a:srgbClr val="FF3399"/>
              </a:solidFill>
              <a:round/>
            </a:ln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ru-RU"/>
            </a:p>
          </p:txBody>
        </p:sp>
        <p:sp>
          <p:nvSpPr>
            <p:cNvPr id="25" name="Freeform 13"/>
            <p:cNvSpPr/>
            <p:nvPr/>
          </p:nvSpPr>
          <p:spPr bwMode="auto">
            <a:xfrm>
              <a:off x="3861" y="904"/>
              <a:ext cx="239" cy="243"/>
            </a:xfrm>
            <a:custGeom>
              <a:avLst/>
              <a:gdLst>
                <a:gd name="T0" fmla="*/ 0 w 647"/>
                <a:gd name="T1" fmla="*/ 23 h 791"/>
                <a:gd name="T2" fmla="*/ 0 w 647"/>
                <a:gd name="T3" fmla="*/ 0 h 791"/>
                <a:gd name="T4" fmla="*/ 10 w 647"/>
                <a:gd name="T5" fmla="*/ 0 h 791"/>
                <a:gd name="T6" fmla="*/ 10 w 647"/>
                <a:gd name="T7" fmla="*/ 10 h 791"/>
                <a:gd name="T8" fmla="*/ 20 w 647"/>
                <a:gd name="T9" fmla="*/ 0 h 791"/>
                <a:gd name="T10" fmla="*/ 31 w 647"/>
                <a:gd name="T11" fmla="*/ 0 h 791"/>
                <a:gd name="T12" fmla="*/ 20 w 647"/>
                <a:gd name="T13" fmla="*/ 10 h 791"/>
                <a:gd name="T14" fmla="*/ 33 w 647"/>
                <a:gd name="T15" fmla="*/ 23 h 791"/>
                <a:gd name="T16" fmla="*/ 21 w 647"/>
                <a:gd name="T17" fmla="*/ 23 h 791"/>
                <a:gd name="T18" fmla="*/ 10 w 647"/>
                <a:gd name="T19" fmla="*/ 11 h 791"/>
                <a:gd name="T20" fmla="*/ 10 w 647"/>
                <a:gd name="T21" fmla="*/ 23 h 791"/>
                <a:gd name="T22" fmla="*/ 0 w 647"/>
                <a:gd name="T23" fmla="*/ 23 h 79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w 647"/>
                <a:gd name="T37" fmla="*/ 0 h 791"/>
                <a:gd name="T38" fmla="*/ 647 w 647"/>
                <a:gd name="T39" fmla="*/ 791 h 791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T36" t="T37" r="T38" b="T39"/>
              <a:pathLst>
                <a:path w="647" h="791">
                  <a:moveTo>
                    <a:pt x="0" y="791"/>
                  </a:moveTo>
                  <a:lnTo>
                    <a:pt x="0" y="0"/>
                  </a:lnTo>
                  <a:lnTo>
                    <a:pt x="199" y="0"/>
                  </a:lnTo>
                  <a:lnTo>
                    <a:pt x="199" y="346"/>
                  </a:lnTo>
                  <a:lnTo>
                    <a:pt x="398" y="0"/>
                  </a:lnTo>
                  <a:lnTo>
                    <a:pt x="622" y="0"/>
                  </a:lnTo>
                  <a:lnTo>
                    <a:pt x="398" y="346"/>
                  </a:lnTo>
                  <a:lnTo>
                    <a:pt x="647" y="791"/>
                  </a:lnTo>
                  <a:lnTo>
                    <a:pt x="423" y="791"/>
                  </a:lnTo>
                  <a:lnTo>
                    <a:pt x="199" y="369"/>
                  </a:lnTo>
                  <a:lnTo>
                    <a:pt x="199" y="791"/>
                  </a:lnTo>
                  <a:lnTo>
                    <a:pt x="0" y="791"/>
                  </a:lnTo>
                  <a:close/>
                </a:path>
              </a:pathLst>
            </a:custGeom>
            <a:gradFill rotWithShape="0">
              <a:gsLst>
                <a:gs pos="0">
                  <a:srgbClr val="FFF200"/>
                </a:gs>
                <a:gs pos="45000">
                  <a:srgbClr val="FF7A00"/>
                </a:gs>
                <a:gs pos="70000">
                  <a:srgbClr val="FF0300"/>
                </a:gs>
                <a:gs pos="100000">
                  <a:srgbClr val="4D0808"/>
                </a:gs>
              </a:gsLst>
              <a:lin ang="5400000" scaled="1"/>
            </a:gradFill>
            <a:ln w="0">
              <a:solidFill>
                <a:srgbClr val="FF3399"/>
              </a:solidFill>
              <a:round/>
            </a:ln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ru-RU"/>
            </a:p>
          </p:txBody>
        </p:sp>
        <p:sp>
          <p:nvSpPr>
            <p:cNvPr id="26" name="Freeform 14"/>
            <p:cNvSpPr/>
            <p:nvPr/>
          </p:nvSpPr>
          <p:spPr bwMode="auto">
            <a:xfrm>
              <a:off x="441" y="1444"/>
              <a:ext cx="3939" cy="1611"/>
            </a:xfrm>
            <a:custGeom>
              <a:avLst/>
              <a:gdLst>
                <a:gd name="T0" fmla="*/ 331 w 9479"/>
                <a:gd name="T1" fmla="*/ 287 h 3813"/>
                <a:gd name="T2" fmla="*/ 554 w 9479"/>
                <a:gd name="T3" fmla="*/ 281 h 3813"/>
                <a:gd name="T4" fmla="*/ 384 w 9479"/>
                <a:gd name="T5" fmla="*/ 278 h 3813"/>
                <a:gd name="T6" fmla="*/ 582 w 9479"/>
                <a:gd name="T7" fmla="*/ 223 h 3813"/>
                <a:gd name="T8" fmla="*/ 607 w 9479"/>
                <a:gd name="T9" fmla="*/ 211 h 3813"/>
                <a:gd name="T10" fmla="*/ 460 w 9479"/>
                <a:gd name="T11" fmla="*/ 245 h 3813"/>
                <a:gd name="T12" fmla="*/ 435 w 9479"/>
                <a:gd name="T13" fmla="*/ 238 h 3813"/>
                <a:gd name="T14" fmla="*/ 457 w 9479"/>
                <a:gd name="T15" fmla="*/ 222 h 3813"/>
                <a:gd name="T16" fmla="*/ 406 w 9479"/>
                <a:gd name="T17" fmla="*/ 245 h 3813"/>
                <a:gd name="T18" fmla="*/ 455 w 9479"/>
                <a:gd name="T19" fmla="*/ 196 h 3813"/>
                <a:gd name="T20" fmla="*/ 604 w 9479"/>
                <a:gd name="T21" fmla="*/ 71 h 3813"/>
                <a:gd name="T22" fmla="*/ 605 w 9479"/>
                <a:gd name="T23" fmla="*/ 65 h 3813"/>
                <a:gd name="T24" fmla="*/ 459 w 9479"/>
                <a:gd name="T25" fmla="*/ 182 h 3813"/>
                <a:gd name="T26" fmla="*/ 413 w 9479"/>
                <a:gd name="T27" fmla="*/ 212 h 3813"/>
                <a:gd name="T28" fmla="*/ 465 w 9479"/>
                <a:gd name="T29" fmla="*/ 147 h 3813"/>
                <a:gd name="T30" fmla="*/ 393 w 9479"/>
                <a:gd name="T31" fmla="*/ 221 h 3813"/>
                <a:gd name="T32" fmla="*/ 458 w 9479"/>
                <a:gd name="T33" fmla="*/ 134 h 3813"/>
                <a:gd name="T34" fmla="*/ 519 w 9479"/>
                <a:gd name="T35" fmla="*/ 50 h 3813"/>
                <a:gd name="T36" fmla="*/ 488 w 9479"/>
                <a:gd name="T37" fmla="*/ 85 h 3813"/>
                <a:gd name="T38" fmla="*/ 370 w 9479"/>
                <a:gd name="T39" fmla="*/ 240 h 3813"/>
                <a:gd name="T40" fmla="*/ 447 w 9479"/>
                <a:gd name="T41" fmla="*/ 81 h 3813"/>
                <a:gd name="T42" fmla="*/ 396 w 9479"/>
                <a:gd name="T43" fmla="*/ 171 h 3813"/>
                <a:gd name="T44" fmla="*/ 390 w 9479"/>
                <a:gd name="T45" fmla="*/ 175 h 3813"/>
                <a:gd name="T46" fmla="*/ 423 w 9479"/>
                <a:gd name="T47" fmla="*/ 92 h 3813"/>
                <a:gd name="T48" fmla="*/ 407 w 9479"/>
                <a:gd name="T49" fmla="*/ 119 h 3813"/>
                <a:gd name="T50" fmla="*/ 348 w 9479"/>
                <a:gd name="T51" fmla="*/ 257 h 3813"/>
                <a:gd name="T52" fmla="*/ 368 w 9479"/>
                <a:gd name="T53" fmla="*/ 104 h 3813"/>
                <a:gd name="T54" fmla="*/ 354 w 9479"/>
                <a:gd name="T55" fmla="*/ 171 h 3813"/>
                <a:gd name="T56" fmla="*/ 344 w 9479"/>
                <a:gd name="T57" fmla="*/ 237 h 3813"/>
                <a:gd name="T58" fmla="*/ 343 w 9479"/>
                <a:gd name="T59" fmla="*/ 102 h 3813"/>
                <a:gd name="T60" fmla="*/ 338 w 9479"/>
                <a:gd name="T61" fmla="*/ 103 h 3813"/>
                <a:gd name="T62" fmla="*/ 336 w 9479"/>
                <a:gd name="T63" fmla="*/ 240 h 3813"/>
                <a:gd name="T64" fmla="*/ 318 w 9479"/>
                <a:gd name="T65" fmla="*/ 104 h 3813"/>
                <a:gd name="T66" fmla="*/ 313 w 9479"/>
                <a:gd name="T67" fmla="*/ 111 h 3813"/>
                <a:gd name="T68" fmla="*/ 330 w 9479"/>
                <a:gd name="T69" fmla="*/ 260 h 3813"/>
                <a:gd name="T70" fmla="*/ 275 w 9479"/>
                <a:gd name="T71" fmla="*/ 117 h 3813"/>
                <a:gd name="T72" fmla="*/ 266 w 9479"/>
                <a:gd name="T73" fmla="*/ 104 h 3813"/>
                <a:gd name="T74" fmla="*/ 311 w 9479"/>
                <a:gd name="T75" fmla="*/ 223 h 3813"/>
                <a:gd name="T76" fmla="*/ 277 w 9479"/>
                <a:gd name="T77" fmla="*/ 154 h 3813"/>
                <a:gd name="T78" fmla="*/ 239 w 9479"/>
                <a:gd name="T79" fmla="*/ 88 h 3813"/>
                <a:gd name="T80" fmla="*/ 268 w 9479"/>
                <a:gd name="T81" fmla="*/ 152 h 3813"/>
                <a:gd name="T82" fmla="*/ 300 w 9479"/>
                <a:gd name="T83" fmla="*/ 214 h 3813"/>
                <a:gd name="T84" fmla="*/ 209 w 9479"/>
                <a:gd name="T85" fmla="*/ 81 h 3813"/>
                <a:gd name="T86" fmla="*/ 208 w 9479"/>
                <a:gd name="T87" fmla="*/ 88 h 3813"/>
                <a:gd name="T88" fmla="*/ 303 w 9479"/>
                <a:gd name="T89" fmla="*/ 234 h 3813"/>
                <a:gd name="T90" fmla="*/ 250 w 9479"/>
                <a:gd name="T91" fmla="*/ 177 h 3813"/>
                <a:gd name="T92" fmla="*/ 245 w 9479"/>
                <a:gd name="T93" fmla="*/ 178 h 3813"/>
                <a:gd name="T94" fmla="*/ 294 w 9479"/>
                <a:gd name="T95" fmla="*/ 236 h 3813"/>
                <a:gd name="T96" fmla="*/ 177 w 9479"/>
                <a:gd name="T97" fmla="*/ 140 h 3813"/>
                <a:gd name="T98" fmla="*/ 59 w 9479"/>
                <a:gd name="T99" fmla="*/ 47 h 3813"/>
                <a:gd name="T100" fmla="*/ 153 w 9479"/>
                <a:gd name="T101" fmla="*/ 130 h 3813"/>
                <a:gd name="T102" fmla="*/ 275 w 9479"/>
                <a:gd name="T103" fmla="*/ 243 h 3813"/>
                <a:gd name="T104" fmla="*/ 210 w 9479"/>
                <a:gd name="T105" fmla="*/ 214 h 3813"/>
                <a:gd name="T106" fmla="*/ 271 w 9479"/>
                <a:gd name="T107" fmla="*/ 250 h 3813"/>
                <a:gd name="T108" fmla="*/ 256 w 9479"/>
                <a:gd name="T109" fmla="*/ 254 h 3813"/>
                <a:gd name="T110" fmla="*/ 159 w 9479"/>
                <a:gd name="T111" fmla="*/ 230 h 3813"/>
                <a:gd name="T112" fmla="*/ 60 w 9479"/>
                <a:gd name="T113" fmla="*/ 208 h 3813"/>
                <a:gd name="T114" fmla="*/ 153 w 9479"/>
                <a:gd name="T115" fmla="*/ 237 h 3813"/>
                <a:gd name="T116" fmla="*/ 253 w 9479"/>
                <a:gd name="T117" fmla="*/ 278 h 3813"/>
                <a:gd name="T118" fmla="*/ 175 w 9479"/>
                <a:gd name="T119" fmla="*/ 279 h 3813"/>
                <a:gd name="T120" fmla="*/ 99 w 9479"/>
                <a:gd name="T121" fmla="*/ 283 h 3813"/>
                <a:gd name="T122" fmla="*/ 24 w 9479"/>
                <a:gd name="T123" fmla="*/ 288 h 3813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9479"/>
                <a:gd name="T187" fmla="*/ 0 h 3813"/>
                <a:gd name="T188" fmla="*/ 9479 w 9479"/>
                <a:gd name="T189" fmla="*/ 3813 h 3813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9479" h="3813">
                  <a:moveTo>
                    <a:pt x="328" y="3813"/>
                  </a:moveTo>
                  <a:lnTo>
                    <a:pt x="4608" y="3801"/>
                  </a:lnTo>
                  <a:lnTo>
                    <a:pt x="8888" y="3784"/>
                  </a:lnTo>
                  <a:lnTo>
                    <a:pt x="7719" y="3726"/>
                  </a:lnTo>
                  <a:lnTo>
                    <a:pt x="6541" y="3692"/>
                  </a:lnTo>
                  <a:lnTo>
                    <a:pt x="5353" y="3680"/>
                  </a:lnTo>
                  <a:lnTo>
                    <a:pt x="6740" y="3328"/>
                  </a:lnTo>
                  <a:lnTo>
                    <a:pt x="8112" y="2959"/>
                  </a:lnTo>
                  <a:lnTo>
                    <a:pt x="9479" y="2578"/>
                  </a:lnTo>
                  <a:lnTo>
                    <a:pt x="8460" y="2792"/>
                  </a:lnTo>
                  <a:lnTo>
                    <a:pt x="7441" y="3011"/>
                  </a:lnTo>
                  <a:lnTo>
                    <a:pt x="6412" y="3253"/>
                  </a:lnTo>
                  <a:lnTo>
                    <a:pt x="5378" y="3507"/>
                  </a:lnTo>
                  <a:lnTo>
                    <a:pt x="6054" y="3161"/>
                  </a:lnTo>
                  <a:lnTo>
                    <a:pt x="6735" y="2809"/>
                  </a:lnTo>
                  <a:lnTo>
                    <a:pt x="6362" y="2948"/>
                  </a:lnTo>
                  <a:lnTo>
                    <a:pt x="6000" y="3092"/>
                  </a:lnTo>
                  <a:lnTo>
                    <a:pt x="5652" y="3248"/>
                  </a:lnTo>
                  <a:lnTo>
                    <a:pt x="5319" y="3409"/>
                  </a:lnTo>
                  <a:lnTo>
                    <a:pt x="6343" y="2602"/>
                  </a:lnTo>
                  <a:lnTo>
                    <a:pt x="7376" y="1777"/>
                  </a:lnTo>
                  <a:lnTo>
                    <a:pt x="8420" y="940"/>
                  </a:lnTo>
                  <a:lnTo>
                    <a:pt x="9464" y="92"/>
                  </a:lnTo>
                  <a:lnTo>
                    <a:pt x="8440" y="860"/>
                  </a:lnTo>
                  <a:lnTo>
                    <a:pt x="7416" y="1632"/>
                  </a:lnTo>
                  <a:lnTo>
                    <a:pt x="6397" y="2411"/>
                  </a:lnTo>
                  <a:lnTo>
                    <a:pt x="5393" y="3201"/>
                  </a:lnTo>
                  <a:lnTo>
                    <a:pt x="5756" y="2809"/>
                  </a:lnTo>
                  <a:lnTo>
                    <a:pt x="6119" y="2394"/>
                  </a:lnTo>
                  <a:lnTo>
                    <a:pt x="6482" y="1950"/>
                  </a:lnTo>
                  <a:lnTo>
                    <a:pt x="5980" y="2440"/>
                  </a:lnTo>
                  <a:lnTo>
                    <a:pt x="5478" y="2925"/>
                  </a:lnTo>
                  <a:lnTo>
                    <a:pt x="5945" y="2348"/>
                  </a:lnTo>
                  <a:lnTo>
                    <a:pt x="6387" y="1782"/>
                  </a:lnTo>
                  <a:lnTo>
                    <a:pt x="6815" y="1217"/>
                  </a:lnTo>
                  <a:lnTo>
                    <a:pt x="7232" y="663"/>
                  </a:lnTo>
                  <a:lnTo>
                    <a:pt x="7650" y="104"/>
                  </a:lnTo>
                  <a:lnTo>
                    <a:pt x="6805" y="1125"/>
                  </a:lnTo>
                  <a:lnTo>
                    <a:pt x="5975" y="2152"/>
                  </a:lnTo>
                  <a:lnTo>
                    <a:pt x="5155" y="3173"/>
                  </a:lnTo>
                  <a:lnTo>
                    <a:pt x="5706" y="2117"/>
                  </a:lnTo>
                  <a:lnTo>
                    <a:pt x="6233" y="1067"/>
                  </a:lnTo>
                  <a:lnTo>
                    <a:pt x="5865" y="1667"/>
                  </a:lnTo>
                  <a:lnTo>
                    <a:pt x="5512" y="2267"/>
                  </a:lnTo>
                  <a:lnTo>
                    <a:pt x="5189" y="2867"/>
                  </a:lnTo>
                  <a:lnTo>
                    <a:pt x="5438" y="2325"/>
                  </a:lnTo>
                  <a:lnTo>
                    <a:pt x="5671" y="1777"/>
                  </a:lnTo>
                  <a:lnTo>
                    <a:pt x="5895" y="1217"/>
                  </a:lnTo>
                  <a:lnTo>
                    <a:pt x="6104" y="658"/>
                  </a:lnTo>
                  <a:lnTo>
                    <a:pt x="5667" y="1575"/>
                  </a:lnTo>
                  <a:lnTo>
                    <a:pt x="5249" y="2492"/>
                  </a:lnTo>
                  <a:lnTo>
                    <a:pt x="4851" y="3409"/>
                  </a:lnTo>
                  <a:lnTo>
                    <a:pt x="5005" y="2394"/>
                  </a:lnTo>
                  <a:lnTo>
                    <a:pt x="5130" y="1384"/>
                  </a:lnTo>
                  <a:lnTo>
                    <a:pt x="5025" y="1823"/>
                  </a:lnTo>
                  <a:lnTo>
                    <a:pt x="4936" y="2267"/>
                  </a:lnTo>
                  <a:lnTo>
                    <a:pt x="4851" y="2705"/>
                  </a:lnTo>
                  <a:lnTo>
                    <a:pt x="4792" y="3144"/>
                  </a:lnTo>
                  <a:lnTo>
                    <a:pt x="4792" y="2250"/>
                  </a:lnTo>
                  <a:lnTo>
                    <a:pt x="4777" y="1350"/>
                  </a:lnTo>
                  <a:lnTo>
                    <a:pt x="4752" y="456"/>
                  </a:lnTo>
                  <a:lnTo>
                    <a:pt x="4717" y="1361"/>
                  </a:lnTo>
                  <a:lnTo>
                    <a:pt x="4687" y="2267"/>
                  </a:lnTo>
                  <a:lnTo>
                    <a:pt x="4677" y="3173"/>
                  </a:lnTo>
                  <a:lnTo>
                    <a:pt x="4568" y="2279"/>
                  </a:lnTo>
                  <a:lnTo>
                    <a:pt x="4429" y="1379"/>
                  </a:lnTo>
                  <a:lnTo>
                    <a:pt x="4275" y="485"/>
                  </a:lnTo>
                  <a:lnTo>
                    <a:pt x="4364" y="1471"/>
                  </a:lnTo>
                  <a:lnTo>
                    <a:pt x="4469" y="2463"/>
                  </a:lnTo>
                  <a:lnTo>
                    <a:pt x="4603" y="3449"/>
                  </a:lnTo>
                  <a:lnTo>
                    <a:pt x="4230" y="2498"/>
                  </a:lnTo>
                  <a:lnTo>
                    <a:pt x="3827" y="1552"/>
                  </a:lnTo>
                  <a:lnTo>
                    <a:pt x="3410" y="600"/>
                  </a:lnTo>
                  <a:lnTo>
                    <a:pt x="3708" y="1384"/>
                  </a:lnTo>
                  <a:lnTo>
                    <a:pt x="4016" y="2169"/>
                  </a:lnTo>
                  <a:lnTo>
                    <a:pt x="4339" y="2953"/>
                  </a:lnTo>
                  <a:lnTo>
                    <a:pt x="4106" y="2498"/>
                  </a:lnTo>
                  <a:lnTo>
                    <a:pt x="3857" y="2048"/>
                  </a:lnTo>
                  <a:lnTo>
                    <a:pt x="3594" y="1604"/>
                  </a:lnTo>
                  <a:lnTo>
                    <a:pt x="3325" y="1165"/>
                  </a:lnTo>
                  <a:lnTo>
                    <a:pt x="3534" y="1592"/>
                  </a:lnTo>
                  <a:lnTo>
                    <a:pt x="3743" y="2019"/>
                  </a:lnTo>
                  <a:lnTo>
                    <a:pt x="3962" y="2434"/>
                  </a:lnTo>
                  <a:lnTo>
                    <a:pt x="4190" y="2838"/>
                  </a:lnTo>
                  <a:lnTo>
                    <a:pt x="3559" y="1955"/>
                  </a:lnTo>
                  <a:lnTo>
                    <a:pt x="2913" y="1073"/>
                  </a:lnTo>
                  <a:lnTo>
                    <a:pt x="2257" y="190"/>
                  </a:lnTo>
                  <a:lnTo>
                    <a:pt x="2903" y="1171"/>
                  </a:lnTo>
                  <a:lnTo>
                    <a:pt x="3559" y="2146"/>
                  </a:lnTo>
                  <a:lnTo>
                    <a:pt x="4225" y="3103"/>
                  </a:lnTo>
                  <a:lnTo>
                    <a:pt x="3852" y="2717"/>
                  </a:lnTo>
                  <a:lnTo>
                    <a:pt x="3484" y="2342"/>
                  </a:lnTo>
                  <a:lnTo>
                    <a:pt x="3112" y="1979"/>
                  </a:lnTo>
                  <a:lnTo>
                    <a:pt x="3415" y="2365"/>
                  </a:lnTo>
                  <a:lnTo>
                    <a:pt x="3748" y="2746"/>
                  </a:lnTo>
                  <a:lnTo>
                    <a:pt x="4101" y="3132"/>
                  </a:lnTo>
                  <a:lnTo>
                    <a:pt x="3295" y="2486"/>
                  </a:lnTo>
                  <a:lnTo>
                    <a:pt x="2475" y="1857"/>
                  </a:lnTo>
                  <a:lnTo>
                    <a:pt x="1655" y="1240"/>
                  </a:lnTo>
                  <a:lnTo>
                    <a:pt x="825" y="623"/>
                  </a:lnTo>
                  <a:lnTo>
                    <a:pt x="0" y="0"/>
                  </a:lnTo>
                  <a:lnTo>
                    <a:pt x="2132" y="1719"/>
                  </a:lnTo>
                  <a:lnTo>
                    <a:pt x="4265" y="3438"/>
                  </a:lnTo>
                  <a:lnTo>
                    <a:pt x="3827" y="3225"/>
                  </a:lnTo>
                  <a:lnTo>
                    <a:pt x="3380" y="3023"/>
                  </a:lnTo>
                  <a:lnTo>
                    <a:pt x="2923" y="2838"/>
                  </a:lnTo>
                  <a:lnTo>
                    <a:pt x="3340" y="3086"/>
                  </a:lnTo>
                  <a:lnTo>
                    <a:pt x="3773" y="3317"/>
                  </a:lnTo>
                  <a:lnTo>
                    <a:pt x="4215" y="3536"/>
                  </a:lnTo>
                  <a:lnTo>
                    <a:pt x="3559" y="3363"/>
                  </a:lnTo>
                  <a:lnTo>
                    <a:pt x="2888" y="3201"/>
                  </a:lnTo>
                  <a:lnTo>
                    <a:pt x="2212" y="3046"/>
                  </a:lnTo>
                  <a:lnTo>
                    <a:pt x="1526" y="2901"/>
                  </a:lnTo>
                  <a:lnTo>
                    <a:pt x="840" y="2763"/>
                  </a:lnTo>
                  <a:lnTo>
                    <a:pt x="154" y="2619"/>
                  </a:lnTo>
                  <a:lnTo>
                    <a:pt x="2127" y="3150"/>
                  </a:lnTo>
                  <a:lnTo>
                    <a:pt x="4101" y="3680"/>
                  </a:lnTo>
                  <a:lnTo>
                    <a:pt x="3534" y="3680"/>
                  </a:lnTo>
                  <a:lnTo>
                    <a:pt x="2982" y="3686"/>
                  </a:lnTo>
                  <a:lnTo>
                    <a:pt x="2441" y="3703"/>
                  </a:lnTo>
                  <a:lnTo>
                    <a:pt x="1909" y="3726"/>
                  </a:lnTo>
                  <a:lnTo>
                    <a:pt x="1382" y="3755"/>
                  </a:lnTo>
                  <a:lnTo>
                    <a:pt x="855" y="3784"/>
                  </a:lnTo>
                  <a:lnTo>
                    <a:pt x="328" y="3813"/>
                  </a:lnTo>
                </a:path>
              </a:pathLst>
            </a:custGeom>
            <a:gradFill rotWithShape="0">
              <a:gsLst>
                <a:gs pos="0">
                  <a:srgbClr val="FFF200"/>
                </a:gs>
                <a:gs pos="45000">
                  <a:srgbClr val="FF7A00"/>
                </a:gs>
                <a:gs pos="70000">
                  <a:srgbClr val="FF0300"/>
                </a:gs>
                <a:gs pos="100000">
                  <a:srgbClr val="4D0808"/>
                </a:gs>
              </a:gsLst>
              <a:lin ang="5400000" scaled="1"/>
            </a:gradFill>
            <a:ln w="3175">
              <a:solidFill>
                <a:srgbClr val="FF6600"/>
              </a:solidFill>
              <a:round/>
            </a:ln>
          </p:spPr>
          <p:txBody>
            <a:bodyPr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ru-RU"/>
            </a:p>
          </p:txBody>
        </p:sp>
      </p:grpSp>
      <p:sp>
        <p:nvSpPr>
          <p:cNvPr id="3" name="Прямоугольник 2"/>
          <p:cNvSpPr/>
          <p:nvPr/>
        </p:nvSpPr>
        <p:spPr>
          <a:xfrm>
            <a:off x="1838960" y="6092190"/>
            <a:ext cx="5914390" cy="64516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ru-RU" altLang="en-US" sz="36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Электронная газета № 51</a:t>
            </a:r>
            <a:endParaRPr lang="ru-RU" altLang="en-US" sz="3600" b="1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6724015" y="86360"/>
            <a:ext cx="2258060" cy="82994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ru-RU" altLang="en-US" sz="24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Дата выпуска</a:t>
            </a:r>
            <a:endParaRPr lang="ru-RU" altLang="en-US" sz="2400" b="1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  <a:p>
            <a:pPr algn="ctr"/>
            <a:r>
              <a:rPr lang="ru-RU" altLang="en-US" sz="24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10.12.2021</a:t>
            </a:r>
            <a:endParaRPr lang="ru-RU" altLang="en-US" sz="2400" b="1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7" name="Текстовое поле 6"/>
          <p:cNvSpPr txBox="1"/>
          <p:nvPr/>
        </p:nvSpPr>
        <p:spPr>
          <a:xfrm>
            <a:off x="7354570" y="5799455"/>
            <a:ext cx="1732280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en-US" dirty="0">
                <a:solidFill>
                  <a:schemeClr val="bg1"/>
                </a:solidFill>
                <a:sym typeface="+mn-ea"/>
              </a:rPr>
              <a:t>http://dou-28.ru</a:t>
            </a:r>
            <a:endParaRPr lang="en-US" altLang="en-US" dirty="0">
              <a:solidFill>
                <a:schemeClr val="bg1"/>
              </a:solidFill>
              <a:sym typeface="+mn-ea"/>
            </a:endParaRPr>
          </a:p>
        </p:txBody>
      </p:sp>
      <p:sp>
        <p:nvSpPr>
          <p:cNvPr id="8" name="Текстовое поле 7"/>
          <p:cNvSpPr txBox="1"/>
          <p:nvPr/>
        </p:nvSpPr>
        <p:spPr>
          <a:xfrm rot="21300000">
            <a:off x="3159125" y="4652010"/>
            <a:ext cx="432181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ru-RU" altLang="en-US" sz="4400">
                <a:solidFill>
                  <a:schemeClr val="bg1"/>
                </a:solidFill>
                <a:latin typeface="Allegretto Script Two" panose="03000607070000090002" charset="0"/>
                <a:cs typeface="Allegretto Script Two" panose="03000607070000090002" charset="0"/>
              </a:rPr>
              <a:t>"</a:t>
            </a:r>
            <a:r>
              <a:rPr lang="ru-RU" altLang="en-US" sz="4400" b="1">
                <a:solidFill>
                  <a:schemeClr val="bg1"/>
                </a:solidFill>
                <a:latin typeface="Allegretto Script Two" panose="03000607070000090002" charset="0"/>
                <a:cs typeface="Allegretto Script Two" panose="03000607070000090002" charset="0"/>
              </a:rPr>
              <a:t>Волшебница-осень"</a:t>
            </a:r>
            <a:endParaRPr lang="ru-RU" altLang="en-US" sz="4400" b="1">
              <a:solidFill>
                <a:schemeClr val="bg1"/>
              </a:solidFill>
              <a:latin typeface="Allegretto Script Two" panose="03000607070000090002" charset="0"/>
              <a:cs typeface="Allegretto Script Two" panose="03000607070000090002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>
          <a:gsLst>
            <a:gs pos="0">
              <a:srgbClr val="FFFF00"/>
            </a:gs>
            <a:gs pos="100000">
              <a:srgbClr val="EA7914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/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3755390"/>
            <a:ext cx="3498215" cy="3102610"/>
          </a:xfrm>
          <a:prstGeom prst="rect">
            <a:avLst/>
          </a:prstGeom>
        </p:spPr>
      </p:pic>
      <p:pic>
        <p:nvPicPr>
          <p:cNvPr id="5" name="Изображение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00730" y="2909570"/>
            <a:ext cx="5843270" cy="4046855"/>
          </a:xfrm>
          <a:prstGeom prst="rect">
            <a:avLst/>
          </a:prstGeom>
        </p:spPr>
      </p:pic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3540" y="3497580"/>
            <a:ext cx="4201160" cy="3148330"/>
          </a:xfrm>
          <a:prstGeom prst="rect">
            <a:avLst/>
          </a:prstGeom>
          <a:ln w="57150">
            <a:solidFill>
              <a:srgbClr val="FF0000"/>
            </a:solidFill>
          </a:ln>
        </p:spPr>
      </p:pic>
      <p:pic>
        <p:nvPicPr>
          <p:cNvPr id="3" name="Изображение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98895" y="1019175"/>
            <a:ext cx="2458720" cy="5464810"/>
          </a:xfrm>
          <a:prstGeom prst="rect">
            <a:avLst/>
          </a:prstGeom>
          <a:ln w="57150">
            <a:solidFill>
              <a:srgbClr val="FF0000"/>
            </a:solidFill>
          </a:ln>
        </p:spPr>
      </p:pic>
      <p:pic>
        <p:nvPicPr>
          <p:cNvPr id="7" name="Изображение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250" y="355600"/>
            <a:ext cx="6433185" cy="2894965"/>
          </a:xfrm>
          <a:prstGeom prst="rect">
            <a:avLst/>
          </a:prstGeom>
          <a:ln w="57150">
            <a:solidFill>
              <a:srgbClr val="FF0000"/>
            </a:solidFill>
          </a:ln>
        </p:spPr>
      </p:pic>
      <p:sp>
        <p:nvSpPr>
          <p:cNvPr id="6" name="Текстовое поле 5"/>
          <p:cNvSpPr txBox="1"/>
          <p:nvPr/>
        </p:nvSpPr>
        <p:spPr>
          <a:xfrm>
            <a:off x="7125335" y="5593715"/>
            <a:ext cx="1732280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en-US" dirty="0">
                <a:solidFill>
                  <a:schemeClr val="bg1"/>
                </a:solidFill>
                <a:sym typeface="+mn-ea"/>
              </a:rPr>
              <a:t>http://dou-28.ru</a:t>
            </a:r>
            <a:endParaRPr lang="ru-RU" altLang="en-US"/>
          </a:p>
        </p:txBody>
      </p:sp>
      <p:sp>
        <p:nvSpPr>
          <p:cNvPr id="8" name="Прямоугольник 7"/>
          <p:cNvSpPr/>
          <p:nvPr/>
        </p:nvSpPr>
        <p:spPr>
          <a:xfrm>
            <a:off x="5599748" y="86360"/>
            <a:ext cx="3342005" cy="181483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ru-RU" altLang="en-US" sz="48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В</a:t>
            </a:r>
            <a:r>
              <a:rPr lang="ru-RU" altLang="en-US" sz="32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серосийский </a:t>
            </a:r>
            <a:endParaRPr lang="ru-RU" altLang="en-US" sz="3200" b="1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  <a:p>
            <a:pPr algn="ctr"/>
            <a:r>
              <a:rPr lang="ru-RU" altLang="en-US" sz="32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день правовой </a:t>
            </a:r>
            <a:endParaRPr lang="ru-RU" altLang="en-US" sz="3200" b="1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  <a:p>
            <a:pPr algn="ctr"/>
            <a:r>
              <a:rPr lang="ru-RU" altLang="en-US" sz="32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защиты детей</a:t>
            </a:r>
            <a:endParaRPr lang="ru-RU" altLang="en-US" sz="3200" b="1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786698" y="3250565"/>
            <a:ext cx="5395595" cy="396938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ru-RU" altLang="en-US" sz="36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Занятия</a:t>
            </a:r>
            <a:endParaRPr lang="ru-RU" altLang="en-US" sz="3600" b="1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  <a:p>
            <a:pPr algn="ctr"/>
            <a:r>
              <a:rPr lang="ru-RU" altLang="en-US" sz="36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по </a:t>
            </a:r>
            <a:endParaRPr lang="ru-RU" altLang="en-US" sz="3600" b="1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  <a:p>
            <a:pPr algn="ctr"/>
            <a:r>
              <a:rPr lang="ru-RU" altLang="en-US" sz="36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Правам</a:t>
            </a:r>
            <a:endParaRPr lang="ru-RU" altLang="en-US" sz="3600" b="1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  <a:p>
            <a:pPr algn="ctr"/>
            <a:r>
              <a:rPr lang="ru-RU" altLang="en-US" sz="36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детей, </a:t>
            </a:r>
            <a:endParaRPr lang="ru-RU" altLang="en-US" sz="3600" b="1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  <a:p>
            <a:pPr algn="ctr"/>
            <a:r>
              <a:rPr lang="ru-RU" altLang="en-US" sz="36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рисунки, </a:t>
            </a:r>
            <a:endParaRPr lang="ru-RU" altLang="en-US" sz="3600" b="1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  <a:p>
            <a:pPr algn="ctr"/>
            <a:r>
              <a:rPr lang="ru-RU" altLang="en-US" sz="36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ребусы для родителей</a:t>
            </a:r>
            <a:endParaRPr lang="ru-RU" altLang="en-US" sz="3600" b="1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  <a:p>
            <a:pPr algn="ctr"/>
            <a:endParaRPr lang="ru-RU" altLang="en-US" sz="3600" b="1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>
          <a:gsLst>
            <a:gs pos="0">
              <a:srgbClr val="FFFF00"/>
            </a:gs>
            <a:gs pos="100000">
              <a:srgbClr val="EA7914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/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3755390"/>
            <a:ext cx="3498215" cy="3102610"/>
          </a:xfrm>
          <a:prstGeom prst="rect">
            <a:avLst/>
          </a:prstGeom>
        </p:spPr>
      </p:pic>
      <p:pic>
        <p:nvPicPr>
          <p:cNvPr id="5" name="Изображение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00730" y="2909570"/>
            <a:ext cx="5843270" cy="4046855"/>
          </a:xfrm>
          <a:prstGeom prst="rect">
            <a:avLst/>
          </a:prstGeom>
        </p:spPr>
      </p:pic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3"/>
          <a:srcRect l="-533" r="-489"/>
          <a:stretch>
            <a:fillRect/>
          </a:stretch>
        </p:blipFill>
        <p:spPr>
          <a:xfrm>
            <a:off x="262890" y="1551305"/>
            <a:ext cx="3736975" cy="5026025"/>
          </a:xfrm>
          <a:prstGeom prst="rect">
            <a:avLst/>
          </a:prstGeom>
          <a:ln w="57150">
            <a:solidFill>
              <a:srgbClr val="00B0F0"/>
            </a:solidFill>
          </a:ln>
        </p:spPr>
      </p:pic>
      <p:pic>
        <p:nvPicPr>
          <p:cNvPr id="3" name="Изображение 2"/>
          <p:cNvPicPr>
            <a:picLocks noChangeAspect="1"/>
          </p:cNvPicPr>
          <p:nvPr/>
        </p:nvPicPr>
        <p:blipFill>
          <a:blip r:embed="rId4"/>
          <a:srcRect t="-544"/>
          <a:stretch>
            <a:fillRect/>
          </a:stretch>
        </p:blipFill>
        <p:spPr>
          <a:xfrm>
            <a:off x="4593590" y="1684655"/>
            <a:ext cx="4192270" cy="4222750"/>
          </a:xfrm>
          <a:prstGeom prst="rect">
            <a:avLst/>
          </a:prstGeom>
          <a:ln w="57150">
            <a:solidFill>
              <a:srgbClr val="00B0F0"/>
            </a:solidFill>
          </a:ln>
        </p:spPr>
      </p:pic>
      <p:sp>
        <p:nvSpPr>
          <p:cNvPr id="6" name="Текстовое поле 5"/>
          <p:cNvSpPr txBox="1"/>
          <p:nvPr/>
        </p:nvSpPr>
        <p:spPr>
          <a:xfrm>
            <a:off x="6144260" y="6310630"/>
            <a:ext cx="1732280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en-US" dirty="0">
                <a:solidFill>
                  <a:schemeClr val="bg1"/>
                </a:solidFill>
                <a:sym typeface="+mn-ea"/>
              </a:rPr>
              <a:t>http://dou-28.ru</a:t>
            </a:r>
            <a:endParaRPr lang="ru-RU" altLang="en-US"/>
          </a:p>
        </p:txBody>
      </p:sp>
      <p:sp>
        <p:nvSpPr>
          <p:cNvPr id="7" name="Прямоугольник 6"/>
          <p:cNvSpPr/>
          <p:nvPr/>
        </p:nvSpPr>
        <p:spPr>
          <a:xfrm>
            <a:off x="528638" y="0"/>
            <a:ext cx="7919085" cy="141478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ru-RU" altLang="en-US" sz="5400" b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И</a:t>
            </a:r>
            <a:r>
              <a:rPr lang="ru-RU" altLang="en-US" sz="3200" b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нтеллектуальная игра</a:t>
            </a:r>
            <a:endParaRPr lang="ru-RU" altLang="en-US" sz="3200" b="1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  <a:p>
            <a:pPr algn="ctr"/>
            <a:r>
              <a:rPr lang="ru-RU" altLang="en-US" sz="3200" b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«Что? Где? Когда?» Тема: Профессии</a:t>
            </a:r>
            <a:endParaRPr lang="ru-RU" altLang="en-US" sz="3200" b="1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8" name="Изображение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94880" y="1336040"/>
            <a:ext cx="1849120" cy="1983105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>
          <a:gsLst>
            <a:gs pos="0">
              <a:srgbClr val="FFFF00"/>
            </a:gs>
            <a:gs pos="100000">
              <a:srgbClr val="EA7914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/>
      <p:pic>
        <p:nvPicPr>
          <p:cNvPr id="5" name="Изображение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300730" y="2909570"/>
            <a:ext cx="5843270" cy="4046855"/>
          </a:xfrm>
          <a:prstGeom prst="rect">
            <a:avLst/>
          </a:prstGeom>
        </p:spPr>
      </p:pic>
      <p:pic>
        <p:nvPicPr>
          <p:cNvPr id="3" name="Изображение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2195" y="3616960"/>
            <a:ext cx="6529070" cy="2938145"/>
          </a:xfrm>
          <a:prstGeom prst="rect">
            <a:avLst/>
          </a:prstGeom>
          <a:ln w="57150">
            <a:solidFill>
              <a:srgbClr val="C00000"/>
            </a:solidFill>
          </a:ln>
        </p:spPr>
      </p:pic>
      <p:pic>
        <p:nvPicPr>
          <p:cNvPr id="6" name="Изображение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04110" y="125730"/>
            <a:ext cx="6577330" cy="2959735"/>
          </a:xfrm>
          <a:prstGeom prst="rect">
            <a:avLst/>
          </a:prstGeom>
          <a:ln w="57150">
            <a:solidFill>
              <a:srgbClr val="C00000"/>
            </a:solidFill>
          </a:ln>
        </p:spPr>
      </p:pic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0" y="266065"/>
            <a:ext cx="2484755" cy="3425825"/>
          </a:xfrm>
          <a:prstGeom prst="rect">
            <a:avLst/>
          </a:prstGeom>
        </p:spPr>
      </p:pic>
      <p:pic>
        <p:nvPicPr>
          <p:cNvPr id="7" name="Изображение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0160000">
            <a:off x="302895" y="4512310"/>
            <a:ext cx="2487295" cy="1710055"/>
          </a:xfrm>
          <a:prstGeom prst="rect">
            <a:avLst/>
          </a:prstGeom>
        </p:spPr>
      </p:pic>
      <p:pic>
        <p:nvPicPr>
          <p:cNvPr id="8" name="Изображение 7"/>
          <p:cNvPicPr>
            <a:picLocks noChangeAspect="1"/>
          </p:cNvPicPr>
          <p:nvPr/>
        </p:nvPicPr>
        <p:blipFill>
          <a:blip r:embed="rId6"/>
          <a:srcRect l="-167"/>
          <a:stretch>
            <a:fillRect/>
          </a:stretch>
        </p:blipFill>
        <p:spPr>
          <a:xfrm>
            <a:off x="5780405" y="3286125"/>
            <a:ext cx="2770505" cy="114935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>
          <a:gsLst>
            <a:gs pos="0">
              <a:srgbClr val="FFFF00"/>
            </a:gs>
            <a:gs pos="100000">
              <a:srgbClr val="EA7914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/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3755390"/>
            <a:ext cx="3498215" cy="3102610"/>
          </a:xfrm>
          <a:prstGeom prst="rect">
            <a:avLst/>
          </a:prstGeom>
        </p:spPr>
      </p:pic>
      <p:pic>
        <p:nvPicPr>
          <p:cNvPr id="5" name="Изображение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00730" y="2919095"/>
            <a:ext cx="5843270" cy="4046855"/>
          </a:xfrm>
          <a:prstGeom prst="rect">
            <a:avLst/>
          </a:prstGeom>
        </p:spPr>
      </p:pic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5145" y="272415"/>
            <a:ext cx="6586220" cy="2963545"/>
          </a:xfrm>
          <a:prstGeom prst="rect">
            <a:avLst/>
          </a:prstGeom>
          <a:ln w="57150">
            <a:solidFill>
              <a:srgbClr val="C00000"/>
            </a:solidFill>
          </a:ln>
        </p:spPr>
      </p:pic>
      <p:pic>
        <p:nvPicPr>
          <p:cNvPr id="6" name="Изображение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25700" y="3869055"/>
            <a:ext cx="6388735" cy="2875280"/>
          </a:xfrm>
          <a:prstGeom prst="rect">
            <a:avLst/>
          </a:prstGeom>
          <a:ln w="57150">
            <a:solidFill>
              <a:srgbClr val="C00000"/>
            </a:solidFill>
          </a:ln>
        </p:spPr>
      </p:pic>
      <p:sp>
        <p:nvSpPr>
          <p:cNvPr id="3" name="Текстовое поле 2"/>
          <p:cNvSpPr txBox="1"/>
          <p:nvPr/>
        </p:nvSpPr>
        <p:spPr>
          <a:xfrm>
            <a:off x="7223760" y="272415"/>
            <a:ext cx="1732280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en-US" dirty="0">
                <a:solidFill>
                  <a:schemeClr val="bg1"/>
                </a:solidFill>
                <a:sym typeface="+mn-ea"/>
              </a:rPr>
              <a:t>http://dou-28.ru</a:t>
            </a:r>
            <a:endParaRPr lang="ru-RU" altLang="en-US"/>
          </a:p>
        </p:txBody>
      </p:sp>
      <p:pic>
        <p:nvPicPr>
          <p:cNvPr id="7" name="Изображение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44235" y="2581910"/>
            <a:ext cx="3011805" cy="1694180"/>
          </a:xfrm>
          <a:prstGeom prst="rect">
            <a:avLst/>
          </a:prstGeom>
        </p:spPr>
      </p:pic>
      <p:sp>
        <p:nvSpPr>
          <p:cNvPr id="8" name="Текстовое поле 7"/>
          <p:cNvSpPr txBox="1"/>
          <p:nvPr/>
        </p:nvSpPr>
        <p:spPr>
          <a:xfrm>
            <a:off x="215265" y="3165475"/>
            <a:ext cx="3085465" cy="3692525"/>
          </a:xfrm>
          <a:prstGeom prst="rect">
            <a:avLst/>
          </a:prstGeom>
          <a:gradFill>
            <a:gsLst>
              <a:gs pos="0">
                <a:srgbClr val="FECF40"/>
              </a:gs>
              <a:gs pos="100000">
                <a:srgbClr val="846C21"/>
              </a:gs>
            </a:gsLst>
            <a:lin scaled="0"/>
          </a:gradFill>
        </p:spPr>
        <p:txBody>
          <a:bodyPr wrap="square" rtlCol="0">
            <a:spAutoFit/>
          </a:bodyPr>
          <a:p>
            <a:pPr algn="ctr"/>
            <a:r>
              <a:rPr lang="ru-RU" altLang="en-US" b="1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Times New Roman" panose="02020603050405020304" charset="0"/>
                <a:cs typeface="Times New Roman" panose="02020603050405020304" charset="0"/>
              </a:rPr>
              <a:t>В нашей стране народов много,</a:t>
            </a:r>
            <a:endParaRPr lang="ru-RU" altLang="en-US" b="1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latin typeface="Times New Roman" panose="02020603050405020304" charset="0"/>
              <a:cs typeface="Times New Roman" panose="02020603050405020304" charset="0"/>
            </a:endParaRPr>
          </a:p>
          <a:p>
            <a:pPr algn="ctr"/>
            <a:r>
              <a:rPr lang="ru-RU" altLang="en-US" b="1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Times New Roman" panose="02020603050405020304" charset="0"/>
                <a:cs typeface="Times New Roman" panose="02020603050405020304" charset="0"/>
              </a:rPr>
              <a:t>Мы все — один большой народ!</a:t>
            </a:r>
            <a:endParaRPr lang="ru-RU" altLang="en-US" b="1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latin typeface="Times New Roman" panose="02020603050405020304" charset="0"/>
              <a:cs typeface="Times New Roman" panose="02020603050405020304" charset="0"/>
            </a:endParaRPr>
          </a:p>
          <a:p>
            <a:pPr algn="ctr"/>
            <a:r>
              <a:rPr lang="ru-RU" altLang="en-US" b="1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Times New Roman" panose="02020603050405020304" charset="0"/>
                <a:cs typeface="Times New Roman" panose="02020603050405020304" charset="0"/>
              </a:rPr>
              <a:t>У нас, у всех — одна дорога,</a:t>
            </a:r>
            <a:endParaRPr lang="ru-RU" altLang="en-US" b="1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latin typeface="Times New Roman" panose="02020603050405020304" charset="0"/>
              <a:cs typeface="Times New Roman" panose="02020603050405020304" charset="0"/>
            </a:endParaRPr>
          </a:p>
          <a:p>
            <a:pPr algn="ctr"/>
            <a:r>
              <a:rPr lang="ru-RU" altLang="en-US" b="1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Times New Roman" panose="02020603050405020304" charset="0"/>
                <a:cs typeface="Times New Roman" panose="02020603050405020304" charset="0"/>
              </a:rPr>
              <a:t>И к дружбе нас одна ведет!</a:t>
            </a:r>
            <a:endParaRPr lang="ru-RU" altLang="en-US" b="1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latin typeface="Times New Roman" panose="02020603050405020304" charset="0"/>
              <a:cs typeface="Times New Roman" panose="02020603050405020304" charset="0"/>
            </a:endParaRPr>
          </a:p>
          <a:p>
            <a:pPr algn="ctr"/>
            <a:endParaRPr lang="ru-RU" altLang="en-US" b="1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latin typeface="Times New Roman" panose="02020603050405020304" charset="0"/>
              <a:cs typeface="Times New Roman" panose="02020603050405020304" charset="0"/>
            </a:endParaRPr>
          </a:p>
          <a:p>
            <a:pPr algn="ctr"/>
            <a:r>
              <a:rPr lang="ru-RU" altLang="en-US" b="1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Times New Roman" panose="02020603050405020304" charset="0"/>
                <a:cs typeface="Times New Roman" panose="02020603050405020304" charset="0"/>
              </a:rPr>
              <a:t>Мы за одно и мы едины,</a:t>
            </a:r>
            <a:endParaRPr lang="ru-RU" altLang="en-US" b="1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latin typeface="Times New Roman" panose="02020603050405020304" charset="0"/>
              <a:cs typeface="Times New Roman" panose="02020603050405020304" charset="0"/>
            </a:endParaRPr>
          </a:p>
          <a:p>
            <a:pPr algn="ctr"/>
            <a:r>
              <a:rPr lang="ru-RU" altLang="en-US" b="1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Times New Roman" panose="02020603050405020304" charset="0"/>
                <a:cs typeface="Times New Roman" panose="02020603050405020304" charset="0"/>
              </a:rPr>
              <a:t>Мы прославляем мир и лад,</a:t>
            </a:r>
            <a:endParaRPr lang="ru-RU" altLang="en-US" b="1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latin typeface="Times New Roman" panose="02020603050405020304" charset="0"/>
              <a:cs typeface="Times New Roman" panose="02020603050405020304" charset="0"/>
            </a:endParaRPr>
          </a:p>
          <a:p>
            <a:pPr algn="ctr"/>
            <a:r>
              <a:rPr lang="ru-RU" altLang="en-US" b="1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Times New Roman" panose="02020603050405020304" charset="0"/>
                <a:cs typeface="Times New Roman" panose="02020603050405020304" charset="0"/>
              </a:rPr>
              <a:t>Мы вместе, мы непобедимы,</a:t>
            </a:r>
            <a:endParaRPr lang="ru-RU" altLang="en-US" b="1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latin typeface="Times New Roman" panose="02020603050405020304" charset="0"/>
              <a:cs typeface="Times New Roman" panose="02020603050405020304" charset="0"/>
            </a:endParaRPr>
          </a:p>
          <a:p>
            <a:pPr algn="ctr"/>
            <a:r>
              <a:rPr lang="ru-RU" altLang="en-US" b="1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Times New Roman" panose="02020603050405020304" charset="0"/>
                <a:cs typeface="Times New Roman" panose="02020603050405020304" charset="0"/>
              </a:rPr>
              <a:t>И нет для нас пути назад!</a:t>
            </a:r>
            <a:endParaRPr lang="ru-RU" altLang="en-US" b="1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latin typeface="Times New Roman" panose="02020603050405020304" charset="0"/>
              <a:cs typeface="Times New Roman" panose="02020603050405020304" charset="0"/>
            </a:endParaRPr>
          </a:p>
          <a:p>
            <a:pPr algn="ctr"/>
            <a:endParaRPr lang="ru-RU" altLang="en-US" b="1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>
          <a:gsLst>
            <a:gs pos="0">
              <a:srgbClr val="FFFF00"/>
            </a:gs>
            <a:gs pos="100000">
              <a:srgbClr val="EA7914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/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3755390"/>
            <a:ext cx="3498215" cy="3102610"/>
          </a:xfrm>
          <a:prstGeom prst="rect">
            <a:avLst/>
          </a:prstGeom>
        </p:spPr>
      </p:pic>
      <p:pic>
        <p:nvPicPr>
          <p:cNvPr id="5" name="Изображение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00730" y="2919095"/>
            <a:ext cx="5843270" cy="4046855"/>
          </a:xfrm>
          <a:prstGeom prst="rect">
            <a:avLst/>
          </a:prstGeom>
        </p:spPr>
      </p:pic>
      <p:sp>
        <p:nvSpPr>
          <p:cNvPr id="6" name="Текстовое поле 5"/>
          <p:cNvSpPr txBox="1"/>
          <p:nvPr/>
        </p:nvSpPr>
        <p:spPr>
          <a:xfrm>
            <a:off x="7223760" y="157480"/>
            <a:ext cx="1732280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en-US" dirty="0">
                <a:solidFill>
                  <a:schemeClr val="bg1"/>
                </a:solidFill>
                <a:sym typeface="+mn-ea"/>
              </a:rPr>
              <a:t>http://dou-28.ru</a:t>
            </a:r>
            <a:endParaRPr lang="ru-RU" altLang="en-US"/>
          </a:p>
        </p:txBody>
      </p:sp>
      <p:pic>
        <p:nvPicPr>
          <p:cNvPr id="7" name="Изображение 6" descr="IMG20211026102727_0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8920" y="157480"/>
            <a:ext cx="5622925" cy="3162935"/>
          </a:xfrm>
          <a:prstGeom prst="rect">
            <a:avLst/>
          </a:prstGeom>
          <a:ln w="57150">
            <a:solidFill>
              <a:srgbClr val="FB9E13"/>
            </a:solidFill>
          </a:ln>
        </p:spPr>
      </p:pic>
      <p:pic>
        <p:nvPicPr>
          <p:cNvPr id="8" name="Изображение 7" descr="IMG20211026112132_0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44165" y="3320415"/>
            <a:ext cx="6111875" cy="3437890"/>
          </a:xfrm>
          <a:prstGeom prst="rect">
            <a:avLst/>
          </a:prstGeom>
          <a:ln w="57150">
            <a:solidFill>
              <a:srgbClr val="FB9E13"/>
            </a:solidFill>
          </a:ln>
        </p:spPr>
      </p:pic>
      <p:sp>
        <p:nvSpPr>
          <p:cNvPr id="9" name="Текстовое поле 8"/>
          <p:cNvSpPr txBox="1"/>
          <p:nvPr/>
        </p:nvSpPr>
        <p:spPr>
          <a:xfrm>
            <a:off x="248920" y="3608705"/>
            <a:ext cx="2438400" cy="2861310"/>
          </a:xfrm>
          <a:prstGeom prst="rect">
            <a:avLst/>
          </a:prstGeom>
          <a:gradFill>
            <a:gsLst>
              <a:gs pos="0">
                <a:srgbClr val="FECF40"/>
              </a:gs>
              <a:gs pos="100000">
                <a:srgbClr val="846C21"/>
              </a:gs>
            </a:gsLst>
            <a:lin scaled="0"/>
          </a:gradFill>
        </p:spPr>
        <p:txBody>
          <a:bodyPr wrap="square" rtlCol="0">
            <a:spAutoFit/>
          </a:bodyPr>
          <a:p>
            <a:pPr>
              <a:lnSpc>
                <a:spcPct val="100000"/>
              </a:lnSpc>
            </a:pPr>
            <a:r>
              <a:rPr lang="ru-RU" altLang="en-US" b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Плакали ночью</a:t>
            </a:r>
            <a:endParaRPr lang="ru-RU" altLang="en-US" b="1">
              <a:solidFill>
                <a:srgbClr val="002060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pPr>
              <a:lnSpc>
                <a:spcPct val="100000"/>
              </a:lnSpc>
            </a:pPr>
            <a:r>
              <a:rPr lang="ru-RU" altLang="en-US" b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Желтые клены.</a:t>
            </a:r>
            <a:endParaRPr lang="ru-RU" altLang="en-US" b="1">
              <a:solidFill>
                <a:srgbClr val="002060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pPr>
              <a:lnSpc>
                <a:spcPct val="100000"/>
              </a:lnSpc>
            </a:pPr>
            <a:r>
              <a:rPr lang="ru-RU" altLang="en-US" b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Вспомнили клёны,</a:t>
            </a:r>
            <a:endParaRPr lang="ru-RU" altLang="en-US" b="1">
              <a:solidFill>
                <a:srgbClr val="002060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pPr>
              <a:lnSpc>
                <a:spcPct val="100000"/>
              </a:lnSpc>
            </a:pPr>
            <a:r>
              <a:rPr lang="ru-RU" altLang="en-US" b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Как были зелёны.</a:t>
            </a:r>
            <a:endParaRPr lang="ru-RU" altLang="en-US" b="1">
              <a:solidFill>
                <a:srgbClr val="002060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pPr>
              <a:lnSpc>
                <a:spcPct val="100000"/>
              </a:lnSpc>
            </a:pPr>
            <a:r>
              <a:rPr lang="ru-RU" altLang="en-US" b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С жёлтой берёзы</a:t>
            </a:r>
            <a:endParaRPr lang="ru-RU" altLang="en-US" b="1">
              <a:solidFill>
                <a:srgbClr val="002060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pPr>
              <a:lnSpc>
                <a:spcPct val="100000"/>
              </a:lnSpc>
            </a:pPr>
            <a:r>
              <a:rPr lang="ru-RU" altLang="en-US" b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Тоже капало.</a:t>
            </a:r>
            <a:endParaRPr lang="ru-RU" altLang="en-US" b="1">
              <a:solidFill>
                <a:srgbClr val="002060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pPr>
              <a:lnSpc>
                <a:spcPct val="100000"/>
              </a:lnSpc>
            </a:pPr>
            <a:r>
              <a:rPr lang="ru-RU" altLang="en-US" b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Значит, берёза тоже</a:t>
            </a:r>
            <a:endParaRPr lang="ru-RU" altLang="en-US" b="1">
              <a:solidFill>
                <a:srgbClr val="002060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pPr>
              <a:lnSpc>
                <a:spcPct val="100000"/>
              </a:lnSpc>
            </a:pPr>
            <a:r>
              <a:rPr lang="ru-RU" altLang="en-US" b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Плакала…</a:t>
            </a:r>
            <a:endParaRPr lang="ru-RU" altLang="en-US" b="1">
              <a:solidFill>
                <a:srgbClr val="002060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pPr>
              <a:lnSpc>
                <a:spcPct val="100000"/>
              </a:lnSpc>
            </a:pPr>
            <a:endParaRPr lang="ru-RU" altLang="en-US" b="1">
              <a:solidFill>
                <a:srgbClr val="002060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pPr>
              <a:lnSpc>
                <a:spcPct val="100000"/>
              </a:lnSpc>
            </a:pPr>
            <a:r>
              <a:rPr lang="ru-RU" altLang="en-US" b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(Э. Машковская)</a:t>
            </a:r>
            <a:endParaRPr lang="ru-RU" altLang="en-US" b="1">
              <a:solidFill>
                <a:srgbClr val="00206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10" name="Изображение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13275" y="-569595"/>
            <a:ext cx="4273550" cy="5525135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3357880" y="0"/>
            <a:ext cx="3181350" cy="76835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ru-RU" altLang="en-US" sz="44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О</a:t>
            </a:r>
            <a:r>
              <a:rPr lang="ru-RU" altLang="en-US" sz="24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сение праздники</a:t>
            </a:r>
            <a:endParaRPr lang="ru-RU" altLang="en-US" sz="2400" b="1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>
          <a:gsLst>
            <a:gs pos="0">
              <a:srgbClr val="FFFF00"/>
            </a:gs>
            <a:gs pos="100000">
              <a:srgbClr val="EA7914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/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3755390"/>
            <a:ext cx="3498215" cy="3102610"/>
          </a:xfrm>
          <a:prstGeom prst="rect">
            <a:avLst/>
          </a:prstGeom>
        </p:spPr>
      </p:pic>
      <p:pic>
        <p:nvPicPr>
          <p:cNvPr id="5" name="Изображение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68320" y="2838450"/>
            <a:ext cx="6075680" cy="4208145"/>
          </a:xfrm>
          <a:prstGeom prst="rect">
            <a:avLst/>
          </a:prstGeom>
        </p:spPr>
      </p:pic>
      <p:sp>
        <p:nvSpPr>
          <p:cNvPr id="6" name="Текстовое поле 5"/>
          <p:cNvSpPr txBox="1"/>
          <p:nvPr/>
        </p:nvSpPr>
        <p:spPr>
          <a:xfrm>
            <a:off x="7220585" y="6400165"/>
            <a:ext cx="1732280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en-US" dirty="0">
                <a:solidFill>
                  <a:schemeClr val="bg1"/>
                </a:solidFill>
                <a:sym typeface="+mn-ea"/>
              </a:rPr>
              <a:t>http://dou-28.ru</a:t>
            </a:r>
            <a:endParaRPr lang="ru-RU" altLang="en-US"/>
          </a:p>
        </p:txBody>
      </p:sp>
      <p:pic>
        <p:nvPicPr>
          <p:cNvPr id="2" name="Изображение 1" descr="IMG2021102609125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62145" y="196850"/>
            <a:ext cx="4385945" cy="3286760"/>
          </a:xfrm>
          <a:prstGeom prst="rect">
            <a:avLst/>
          </a:prstGeom>
          <a:ln w="57150">
            <a:solidFill>
              <a:srgbClr val="FB9E13"/>
            </a:solidFill>
          </a:ln>
        </p:spPr>
      </p:pic>
      <p:pic>
        <p:nvPicPr>
          <p:cNvPr id="3" name="Изображение 2" descr="IMG20211026113602_01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42875" y="3676015"/>
            <a:ext cx="5957570" cy="2994660"/>
          </a:xfrm>
          <a:prstGeom prst="rect">
            <a:avLst/>
          </a:prstGeom>
          <a:ln w="57150">
            <a:solidFill>
              <a:srgbClr val="FB9E13"/>
            </a:solidFill>
          </a:ln>
        </p:spPr>
      </p:pic>
      <p:pic>
        <p:nvPicPr>
          <p:cNvPr id="7" name="Изображение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88900" y="0"/>
            <a:ext cx="5207000" cy="4436745"/>
          </a:xfrm>
          <a:prstGeom prst="rect">
            <a:avLst/>
          </a:prstGeom>
        </p:spPr>
      </p:pic>
      <p:sp>
        <p:nvSpPr>
          <p:cNvPr id="9" name="Текстовое поле 8"/>
          <p:cNvSpPr txBox="1"/>
          <p:nvPr/>
        </p:nvSpPr>
        <p:spPr>
          <a:xfrm>
            <a:off x="6637655" y="3622675"/>
            <a:ext cx="203454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ru-RU" altLang="en-US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>
          <a:gsLst>
            <a:gs pos="0">
              <a:srgbClr val="FFFF00"/>
            </a:gs>
            <a:gs pos="100000">
              <a:srgbClr val="EA7914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/>
      <p:pic>
        <p:nvPicPr>
          <p:cNvPr id="5" name="Изображение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300730" y="2919095"/>
            <a:ext cx="5843270" cy="4046855"/>
          </a:xfrm>
          <a:prstGeom prst="rect">
            <a:avLst/>
          </a:prstGeom>
        </p:spPr>
      </p:pic>
      <p:sp>
        <p:nvSpPr>
          <p:cNvPr id="6" name="Текстовое поле 5"/>
          <p:cNvSpPr txBox="1"/>
          <p:nvPr/>
        </p:nvSpPr>
        <p:spPr>
          <a:xfrm>
            <a:off x="1035050" y="6283960"/>
            <a:ext cx="1732280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en-US" dirty="0">
                <a:solidFill>
                  <a:schemeClr val="bg1"/>
                </a:solidFill>
                <a:sym typeface="+mn-ea"/>
              </a:rPr>
              <a:t>http://dou-28.ru</a:t>
            </a:r>
            <a:endParaRPr lang="ru-RU" altLang="en-US"/>
          </a:p>
        </p:txBody>
      </p:sp>
      <p:pic>
        <p:nvPicPr>
          <p:cNvPr id="3" name="Изображение 2" descr="IMG20211027100557_0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84830" y="2914650"/>
            <a:ext cx="5989320" cy="3369310"/>
          </a:xfrm>
          <a:prstGeom prst="rect">
            <a:avLst/>
          </a:prstGeom>
          <a:ln w="57150">
            <a:solidFill>
              <a:srgbClr val="FB9E13"/>
            </a:solidFill>
          </a:ln>
        </p:spPr>
      </p:pic>
      <p:pic>
        <p:nvPicPr>
          <p:cNvPr id="7" name="Изображение 6" descr="IMG20211027102726_0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46350" y="261620"/>
            <a:ext cx="5486400" cy="3086100"/>
          </a:xfrm>
          <a:prstGeom prst="rect">
            <a:avLst/>
          </a:prstGeom>
          <a:ln w="57150">
            <a:solidFill>
              <a:srgbClr val="FB9E13"/>
            </a:solidFill>
          </a:ln>
        </p:spPr>
      </p:pic>
      <p:pic>
        <p:nvPicPr>
          <p:cNvPr id="9" name="Изображение 8" descr="IMG20211027092506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38430" y="911225"/>
            <a:ext cx="3016250" cy="4716780"/>
          </a:xfrm>
          <a:prstGeom prst="rect">
            <a:avLst/>
          </a:prstGeom>
          <a:ln w="57150">
            <a:solidFill>
              <a:srgbClr val="FB9E13"/>
            </a:solidFill>
          </a:ln>
        </p:spPr>
      </p:pic>
      <p:pic>
        <p:nvPicPr>
          <p:cNvPr id="10" name="Изображение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62175" y="2797810"/>
            <a:ext cx="1993900" cy="2042160"/>
          </a:xfrm>
          <a:prstGeom prst="rect">
            <a:avLst/>
          </a:prstGeom>
        </p:spPr>
      </p:pic>
      <p:pic>
        <p:nvPicPr>
          <p:cNvPr id="11" name="Изображение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6563360" y="261620"/>
            <a:ext cx="2323465" cy="2555240"/>
          </a:xfrm>
          <a:prstGeom prst="rect">
            <a:avLst/>
          </a:prstGeom>
        </p:spPr>
      </p:pic>
      <p:sp>
        <p:nvSpPr>
          <p:cNvPr id="12" name="Текстовое поле 11"/>
          <p:cNvSpPr txBox="1"/>
          <p:nvPr/>
        </p:nvSpPr>
        <p:spPr>
          <a:xfrm>
            <a:off x="138430" y="178435"/>
            <a:ext cx="2311400" cy="1198880"/>
          </a:xfrm>
          <a:prstGeom prst="rect">
            <a:avLst/>
          </a:prstGeom>
          <a:gradFill>
            <a:gsLst>
              <a:gs pos="0">
                <a:srgbClr val="FECF40"/>
              </a:gs>
              <a:gs pos="100000">
                <a:srgbClr val="846C21"/>
              </a:gs>
            </a:gsLst>
            <a:lin scaled="0"/>
          </a:gradFill>
        </p:spPr>
        <p:txBody>
          <a:bodyPr wrap="square" rtlCol="0">
            <a:spAutoFit/>
          </a:bodyPr>
          <a:p>
            <a:pPr algn="ctr"/>
            <a:r>
              <a:rPr lang="ru-RU" altLang="en-US" b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В саду осеннем,</a:t>
            </a:r>
            <a:endParaRPr lang="ru-RU" altLang="en-US" b="1">
              <a:solidFill>
                <a:srgbClr val="002060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pPr algn="ctr"/>
            <a:r>
              <a:rPr lang="ru-RU" altLang="en-US" b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У дорожки,</a:t>
            </a:r>
            <a:endParaRPr lang="ru-RU" altLang="en-US" b="1">
              <a:solidFill>
                <a:srgbClr val="002060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pPr algn="ctr"/>
            <a:r>
              <a:rPr lang="ru-RU" altLang="en-US" b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Осина хлопает</a:t>
            </a:r>
            <a:endParaRPr lang="ru-RU" altLang="en-US" b="1">
              <a:solidFill>
                <a:srgbClr val="002060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pPr algn="ctr"/>
            <a:r>
              <a:rPr lang="ru-RU" altLang="en-US" b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В ладошки.</a:t>
            </a:r>
            <a:endParaRPr lang="ru-RU" altLang="en-US" b="1">
              <a:solidFill>
                <a:srgbClr val="00206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3" name="Текстовое поле 12"/>
          <p:cNvSpPr txBox="1"/>
          <p:nvPr/>
        </p:nvSpPr>
        <p:spPr>
          <a:xfrm>
            <a:off x="6645275" y="5252085"/>
            <a:ext cx="2428875" cy="1476375"/>
          </a:xfrm>
          <a:prstGeom prst="rect">
            <a:avLst/>
          </a:prstGeom>
          <a:gradFill>
            <a:gsLst>
              <a:gs pos="0">
                <a:srgbClr val="FECF40"/>
              </a:gs>
              <a:gs pos="100000">
                <a:srgbClr val="846C21"/>
              </a:gs>
            </a:gsLst>
            <a:lin scaled="0"/>
          </a:gradFill>
        </p:spPr>
        <p:txBody>
          <a:bodyPr wrap="square" rtlCol="0">
            <a:spAutoFit/>
          </a:bodyPr>
          <a:p>
            <a:pPr algn="ctr"/>
            <a:r>
              <a:rPr lang="ru-RU" altLang="en-US" b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Вот почему</a:t>
            </a:r>
            <a:endParaRPr lang="ru-RU" altLang="en-US" b="1">
              <a:solidFill>
                <a:srgbClr val="002060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pPr algn="ctr"/>
            <a:r>
              <a:rPr lang="ru-RU" altLang="en-US" b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На той неделе</a:t>
            </a:r>
            <a:endParaRPr lang="ru-RU" altLang="en-US" b="1">
              <a:solidFill>
                <a:srgbClr val="002060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pPr algn="ctr"/>
            <a:r>
              <a:rPr lang="ru-RU" altLang="en-US" b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Ее ладошки</a:t>
            </a:r>
            <a:endParaRPr lang="ru-RU" altLang="en-US" b="1">
              <a:solidFill>
                <a:srgbClr val="002060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pPr algn="ctr"/>
            <a:r>
              <a:rPr lang="ru-RU" altLang="en-US" b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Покраснели.</a:t>
            </a:r>
            <a:endParaRPr lang="ru-RU" altLang="en-US" b="1">
              <a:solidFill>
                <a:srgbClr val="002060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pPr algn="ctr"/>
            <a:r>
              <a:rPr lang="ru-RU" altLang="en-US" b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(Р. Сеф)</a:t>
            </a:r>
            <a:endParaRPr lang="ru-RU" altLang="en-US" b="1">
              <a:solidFill>
                <a:srgbClr val="002060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>
          <a:gsLst>
            <a:gs pos="0">
              <a:srgbClr val="FFFF00"/>
            </a:gs>
            <a:gs pos="100000">
              <a:srgbClr val="EA7914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/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3755390"/>
            <a:ext cx="3498215" cy="3102610"/>
          </a:xfrm>
          <a:prstGeom prst="rect">
            <a:avLst/>
          </a:prstGeom>
        </p:spPr>
      </p:pic>
      <p:pic>
        <p:nvPicPr>
          <p:cNvPr id="5" name="Изображение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00730" y="2919095"/>
            <a:ext cx="5843270" cy="4046855"/>
          </a:xfrm>
          <a:prstGeom prst="rect">
            <a:avLst/>
          </a:prstGeom>
        </p:spPr>
      </p:pic>
      <p:sp>
        <p:nvSpPr>
          <p:cNvPr id="6" name="Текстовое поле 5"/>
          <p:cNvSpPr txBox="1"/>
          <p:nvPr/>
        </p:nvSpPr>
        <p:spPr>
          <a:xfrm>
            <a:off x="5356225" y="6426200"/>
            <a:ext cx="1732280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en-US" dirty="0">
                <a:solidFill>
                  <a:schemeClr val="bg1"/>
                </a:solidFill>
                <a:sym typeface="+mn-ea"/>
              </a:rPr>
              <a:t>http://dou-28.ru</a:t>
            </a:r>
            <a:endParaRPr lang="ru-RU" altLang="en-US"/>
          </a:p>
        </p:txBody>
      </p:sp>
      <p:pic>
        <p:nvPicPr>
          <p:cNvPr id="9" name="Изображение 8" descr="IMG20211026091359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47320" y="3435350"/>
            <a:ext cx="4801870" cy="2990850"/>
          </a:xfrm>
          <a:prstGeom prst="rect">
            <a:avLst/>
          </a:prstGeom>
          <a:ln w="57150">
            <a:solidFill>
              <a:srgbClr val="FB9E13"/>
            </a:solidFill>
          </a:ln>
        </p:spPr>
      </p:pic>
      <p:pic>
        <p:nvPicPr>
          <p:cNvPr id="12" name="Изображение 11" descr="IMG20211026111923_0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6420" y="274955"/>
            <a:ext cx="5654040" cy="3180715"/>
          </a:xfrm>
          <a:prstGeom prst="rect">
            <a:avLst/>
          </a:prstGeom>
          <a:ln w="57150">
            <a:solidFill>
              <a:srgbClr val="FB9E13"/>
            </a:solidFill>
          </a:ln>
        </p:spPr>
      </p:pic>
      <p:pic>
        <p:nvPicPr>
          <p:cNvPr id="14" name="Изображение 13" descr="IMG20211026100701_01"/>
          <p:cNvPicPr>
            <a:picLocks noChangeAspect="1"/>
          </p:cNvPicPr>
          <p:nvPr/>
        </p:nvPicPr>
        <p:blipFill>
          <a:blip r:embed="rId5"/>
          <a:srcRect t="-163"/>
          <a:stretch>
            <a:fillRect/>
          </a:stretch>
        </p:blipFill>
        <p:spPr>
          <a:xfrm>
            <a:off x="4591050" y="2768600"/>
            <a:ext cx="4212590" cy="2738120"/>
          </a:xfrm>
          <a:prstGeom prst="rect">
            <a:avLst/>
          </a:prstGeom>
          <a:ln w="57150">
            <a:solidFill>
              <a:srgbClr val="FB9E13"/>
            </a:solidFill>
          </a:ln>
        </p:spPr>
      </p:pic>
      <p:pic>
        <p:nvPicPr>
          <p:cNvPr id="15" name="Изображение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20385" y="345440"/>
            <a:ext cx="3648710" cy="2248535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>
          <a:gsLst>
            <a:gs pos="0">
              <a:srgbClr val="FFFF00"/>
            </a:gs>
            <a:gs pos="100000">
              <a:srgbClr val="EA7914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/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3755390"/>
            <a:ext cx="3498215" cy="3102610"/>
          </a:xfrm>
          <a:prstGeom prst="rect">
            <a:avLst/>
          </a:prstGeom>
        </p:spPr>
      </p:pic>
      <p:pic>
        <p:nvPicPr>
          <p:cNvPr id="5" name="Изображение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00730" y="2919095"/>
            <a:ext cx="5843270" cy="4046855"/>
          </a:xfrm>
          <a:prstGeom prst="rect">
            <a:avLst/>
          </a:prstGeom>
        </p:spPr>
      </p:pic>
      <p:pic>
        <p:nvPicPr>
          <p:cNvPr id="6" name="Изображение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263525" y="370840"/>
            <a:ext cx="4925695" cy="3039745"/>
          </a:xfrm>
          <a:prstGeom prst="rect">
            <a:avLst/>
          </a:prstGeom>
          <a:ln w="57150">
            <a:solidFill>
              <a:srgbClr val="92D050"/>
            </a:solidFill>
          </a:ln>
        </p:spPr>
      </p:pic>
      <p:pic>
        <p:nvPicPr>
          <p:cNvPr id="7" name="Изображение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23385" y="3334385"/>
            <a:ext cx="4498975" cy="3371850"/>
          </a:xfrm>
          <a:prstGeom prst="rect">
            <a:avLst/>
          </a:prstGeom>
          <a:ln w="57150">
            <a:solidFill>
              <a:srgbClr val="92D050"/>
            </a:solidFill>
          </a:ln>
        </p:spPr>
      </p:pic>
      <p:sp>
        <p:nvSpPr>
          <p:cNvPr id="8" name="Текстовое поле 7"/>
          <p:cNvSpPr txBox="1"/>
          <p:nvPr/>
        </p:nvSpPr>
        <p:spPr>
          <a:xfrm>
            <a:off x="7157085" y="160655"/>
            <a:ext cx="1732280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en-US" dirty="0">
                <a:solidFill>
                  <a:schemeClr val="bg1"/>
                </a:solidFill>
                <a:sym typeface="+mn-ea"/>
              </a:rPr>
              <a:t>http://dou-28.ru</a:t>
            </a:r>
            <a:endParaRPr lang="ru-RU" altLang="en-US"/>
          </a:p>
        </p:txBody>
      </p:sp>
      <p:pic>
        <p:nvPicPr>
          <p:cNvPr id="9" name="Изображение 8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5736590" y="308610"/>
            <a:ext cx="3285490" cy="2775585"/>
          </a:xfrm>
          <a:prstGeom prst="rect">
            <a:avLst/>
          </a:prstGeom>
          <a:ln w="57150">
            <a:solidFill>
              <a:srgbClr val="92D050"/>
            </a:solidFill>
          </a:ln>
        </p:spPr>
      </p:pic>
      <p:pic>
        <p:nvPicPr>
          <p:cNvPr id="10" name="Изображение 9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263525" y="3557270"/>
            <a:ext cx="3385185" cy="3070860"/>
          </a:xfrm>
          <a:prstGeom prst="rect">
            <a:avLst/>
          </a:prstGeom>
          <a:ln w="57150">
            <a:solidFill>
              <a:srgbClr val="92D050"/>
            </a:solidFill>
          </a:ln>
        </p:spPr>
      </p:pic>
      <p:sp>
        <p:nvSpPr>
          <p:cNvPr id="11" name="Прямоугольник 10"/>
          <p:cNvSpPr/>
          <p:nvPr/>
        </p:nvSpPr>
        <p:spPr>
          <a:xfrm>
            <a:off x="1768475" y="68580"/>
            <a:ext cx="5158740" cy="82994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ru-RU" altLang="en-US" sz="48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Т</a:t>
            </a:r>
            <a:r>
              <a:rPr lang="ru-RU" altLang="en-US" sz="24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ворческие работы и выставки</a:t>
            </a:r>
            <a:endParaRPr lang="ru-RU" altLang="en-US" sz="2400" b="1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>
          <a:gsLst>
            <a:gs pos="0">
              <a:srgbClr val="FFFF00"/>
            </a:gs>
            <a:gs pos="100000">
              <a:srgbClr val="EA7914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/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3755390"/>
            <a:ext cx="3498215" cy="3102610"/>
          </a:xfrm>
          <a:prstGeom prst="rect">
            <a:avLst/>
          </a:prstGeom>
        </p:spPr>
      </p:pic>
      <p:pic>
        <p:nvPicPr>
          <p:cNvPr id="5" name="Изображение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00730" y="2919095"/>
            <a:ext cx="5843270" cy="4046855"/>
          </a:xfrm>
          <a:prstGeom prst="rect">
            <a:avLst/>
          </a:prstGeom>
        </p:spPr>
      </p:pic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3"/>
          <a:srcRect l="-524"/>
          <a:stretch>
            <a:fillRect/>
          </a:stretch>
        </p:blipFill>
        <p:spPr>
          <a:xfrm>
            <a:off x="357505" y="1057275"/>
            <a:ext cx="8428990" cy="4366895"/>
          </a:xfrm>
          <a:prstGeom prst="rect">
            <a:avLst/>
          </a:prstGeom>
          <a:ln w="57150">
            <a:solidFill>
              <a:srgbClr val="FFFF00"/>
            </a:solidFill>
          </a:ln>
        </p:spPr>
      </p:pic>
      <p:sp>
        <p:nvSpPr>
          <p:cNvPr id="3" name="Текстовое поле 2"/>
          <p:cNvSpPr txBox="1"/>
          <p:nvPr/>
        </p:nvSpPr>
        <p:spPr>
          <a:xfrm>
            <a:off x="7300595" y="340360"/>
            <a:ext cx="1732280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en-US" dirty="0">
                <a:solidFill>
                  <a:schemeClr val="bg1"/>
                </a:solidFill>
                <a:sym typeface="+mn-ea"/>
              </a:rPr>
              <a:t>http://dou-28.ru</a:t>
            </a:r>
            <a:endParaRPr lang="ru-RU" altLang="en-US"/>
          </a:p>
        </p:txBody>
      </p:sp>
      <p:sp>
        <p:nvSpPr>
          <p:cNvPr id="6" name="Прямоугольник 5"/>
          <p:cNvSpPr/>
          <p:nvPr/>
        </p:nvSpPr>
        <p:spPr>
          <a:xfrm>
            <a:off x="1931035" y="0"/>
            <a:ext cx="5281930" cy="119888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ru-RU" altLang="en-US" sz="7200" b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Н</a:t>
            </a:r>
            <a:r>
              <a:rPr lang="ru-RU" altLang="en-US" sz="3600" b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астенная живопись</a:t>
            </a:r>
            <a:endParaRPr lang="ru-RU" altLang="en-US" sz="3600" b="1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7" name="Текстовое поле 6"/>
          <p:cNvSpPr txBox="1"/>
          <p:nvPr/>
        </p:nvSpPr>
        <p:spPr>
          <a:xfrm>
            <a:off x="584835" y="5532120"/>
            <a:ext cx="2913380" cy="1198880"/>
          </a:xfrm>
          <a:prstGeom prst="rect">
            <a:avLst/>
          </a:prstGeom>
          <a:gradFill>
            <a:gsLst>
              <a:gs pos="0">
                <a:srgbClr val="FECF40"/>
              </a:gs>
              <a:gs pos="100000">
                <a:srgbClr val="846C21"/>
              </a:gs>
            </a:gsLst>
            <a:lin scaled="0"/>
          </a:gradFill>
        </p:spPr>
        <p:txBody>
          <a:bodyPr wrap="square" rtlCol="0">
            <a:spAutoFit/>
          </a:bodyPr>
          <a:p>
            <a:r>
              <a:rPr lang="ru-RU" altLang="en-US" b="1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Хорошо, когда в полях</a:t>
            </a:r>
            <a:endParaRPr lang="ru-RU" altLang="en-US" b="1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r>
              <a:rPr lang="ru-RU" altLang="en-US" b="1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Нива колосится.</a:t>
            </a:r>
            <a:endParaRPr lang="ru-RU" altLang="en-US" b="1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r>
              <a:rPr lang="ru-RU" altLang="en-US" b="1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Хорошо, когда всего</a:t>
            </a:r>
            <a:endParaRPr lang="ru-RU" altLang="en-US" b="1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r>
              <a:rPr lang="ru-RU" altLang="en-US" b="1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Много уродится.</a:t>
            </a:r>
            <a:endParaRPr lang="ru-RU" altLang="en-US" b="1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  <p:sp>
        <p:nvSpPr>
          <p:cNvPr id="8" name="Текстовое поле 7"/>
          <p:cNvSpPr txBox="1"/>
          <p:nvPr/>
        </p:nvSpPr>
        <p:spPr>
          <a:xfrm>
            <a:off x="5095240" y="5532120"/>
            <a:ext cx="2969260" cy="1198880"/>
          </a:xfrm>
          <a:prstGeom prst="rect">
            <a:avLst/>
          </a:prstGeom>
          <a:gradFill>
            <a:gsLst>
              <a:gs pos="0">
                <a:srgbClr val="FECF40"/>
              </a:gs>
              <a:gs pos="100000">
                <a:srgbClr val="846C21"/>
              </a:gs>
            </a:gsLst>
            <a:lin scaled="0"/>
          </a:gradFill>
        </p:spPr>
        <p:txBody>
          <a:bodyPr wrap="square" rtlCol="0">
            <a:spAutoFit/>
          </a:bodyPr>
          <a:p>
            <a:r>
              <a:rPr lang="ru-RU" altLang="en-US" b="1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Гнутся яблони в саду</a:t>
            </a:r>
            <a:endParaRPr lang="ru-RU" altLang="en-US" b="1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ru-RU" altLang="en-US" b="1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От тяжелой ноши.</a:t>
            </a:r>
            <a:endParaRPr lang="ru-RU" altLang="en-US" b="1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ru-RU" altLang="en-US" b="1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Хорошо, когда везде</a:t>
            </a:r>
            <a:endParaRPr lang="ru-RU" altLang="en-US" b="1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ru-RU" altLang="en-US" b="1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Урожай хороший.</a:t>
            </a:r>
            <a:endParaRPr lang="ru-RU" altLang="en-US" b="1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>
          <a:gsLst>
            <a:gs pos="0">
              <a:srgbClr val="FFFF00"/>
            </a:gs>
            <a:gs pos="100000">
              <a:srgbClr val="EA7914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/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3755390"/>
            <a:ext cx="3498215" cy="3102610"/>
          </a:xfrm>
          <a:prstGeom prst="rect">
            <a:avLst/>
          </a:prstGeom>
        </p:spPr>
      </p:pic>
      <p:pic>
        <p:nvPicPr>
          <p:cNvPr id="5" name="Изображение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00730" y="2909570"/>
            <a:ext cx="5843270" cy="4046855"/>
          </a:xfrm>
          <a:prstGeom prst="rect">
            <a:avLst/>
          </a:prstGeom>
        </p:spPr>
      </p:pic>
      <p:sp>
        <p:nvSpPr>
          <p:cNvPr id="2" name="Текстовое поле 1"/>
          <p:cNvSpPr txBox="1"/>
          <p:nvPr/>
        </p:nvSpPr>
        <p:spPr>
          <a:xfrm>
            <a:off x="1804670" y="117475"/>
            <a:ext cx="5534660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kern="10" dirty="0">
                <a:ln w="9525">
                  <a:solidFill>
                    <a:srgbClr val="000000"/>
                  </a:solidFill>
                  <a:round/>
                </a:ln>
                <a:solidFill>
                  <a:srgbClr val="F37A29"/>
                </a:solidFill>
                <a:latin typeface="Arial" panose="020B0604020202020204"/>
                <a:cs typeface="Arial" panose="020B0604020202020204"/>
                <a:sym typeface="+mn-ea"/>
              </a:rPr>
              <a:t>Из нашей газеты вы узнаете </a:t>
            </a:r>
            <a:endParaRPr lang="ru-RU" kern="10" dirty="0">
              <a:ln w="9525">
                <a:solidFill>
                  <a:srgbClr val="000000"/>
                </a:solidFill>
                <a:round/>
              </a:ln>
              <a:solidFill>
                <a:srgbClr val="F37A29"/>
              </a:solidFill>
              <a:latin typeface="Arial" panose="020B0604020202020204"/>
              <a:cs typeface="Arial" panose="020B0604020202020204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kern="10" dirty="0">
                <a:ln w="9525">
                  <a:solidFill>
                    <a:srgbClr val="000000"/>
                  </a:solidFill>
                  <a:round/>
                </a:ln>
                <a:solidFill>
                  <a:srgbClr val="F37A29"/>
                </a:solidFill>
                <a:latin typeface="Arial" panose="020B0604020202020204"/>
                <a:cs typeface="Arial" panose="020B0604020202020204"/>
                <a:sym typeface="+mn-ea"/>
              </a:rPr>
              <a:t>как проходили:</a:t>
            </a:r>
            <a:endParaRPr lang="ru-RU" altLang="en-US"/>
          </a:p>
        </p:txBody>
      </p:sp>
      <p:sp>
        <p:nvSpPr>
          <p:cNvPr id="3" name="Текстовое поле 2"/>
          <p:cNvSpPr txBox="1"/>
          <p:nvPr/>
        </p:nvSpPr>
        <p:spPr>
          <a:xfrm>
            <a:off x="935990" y="762000"/>
            <a:ext cx="7851775" cy="563118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p>
            <a:pPr marL="457200" indent="-457200">
              <a:spcBef>
                <a:spcPct val="0"/>
              </a:spcBef>
              <a:buFont typeface="+mj-lt"/>
              <a:buAutoNum type="arabicPeriod"/>
            </a:pPr>
            <a:r>
              <a:rPr lang="ru-RU" altLang="ru-RU" sz="2400" b="1" i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charset="0"/>
                <a:sym typeface="+mn-ea"/>
              </a:rPr>
              <a:t>Праздник, посвящённый дню знаний «1 сентября!»</a:t>
            </a:r>
            <a:r>
              <a:rPr lang="en-US" altLang="ru-RU" sz="2400" b="1" i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charset="0"/>
                <a:sym typeface="+mn-ea"/>
              </a:rPr>
              <a:t> </a:t>
            </a:r>
            <a:r>
              <a:rPr lang="ru-RU" altLang="ru-RU" sz="2400" b="1" i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charset="0"/>
                <a:sym typeface="+mn-ea"/>
              </a:rPr>
              <a:t> и дню города </a:t>
            </a:r>
            <a:endParaRPr lang="ru-RU" altLang="ru-RU" sz="2400" b="1" i="1" dirty="0" smtClean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Times New Roman" panose="02020603050405020304" charset="0"/>
            </a:endParaRPr>
          </a:p>
          <a:p>
            <a:pPr marL="457200" indent="-457200">
              <a:spcBef>
                <a:spcPct val="0"/>
              </a:spcBef>
              <a:buFont typeface="+mj-lt"/>
              <a:buAutoNum type="arabicPeriod"/>
            </a:pPr>
            <a:r>
              <a:rPr lang="ru-RU" altLang="ru-RU" sz="2400" b="1" i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charset="0"/>
                <a:sym typeface="+mn-ea"/>
              </a:rPr>
              <a:t>Туристические походы в лес</a:t>
            </a:r>
            <a:endParaRPr lang="ru-RU" altLang="ru-RU" sz="2400" b="1" i="1" dirty="0" smtClean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Times New Roman" panose="02020603050405020304" charset="0"/>
              <a:sym typeface="+mn-ea"/>
            </a:endParaRPr>
          </a:p>
          <a:p>
            <a:pPr marL="457200" indent="-457200">
              <a:spcBef>
                <a:spcPct val="0"/>
              </a:spcBef>
              <a:buFont typeface="+mj-lt"/>
              <a:buAutoNum type="arabicPeriod"/>
            </a:pPr>
            <a:r>
              <a:rPr lang="ru-RU" altLang="ru-RU" sz="2400" b="1" i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charset="0"/>
                <a:sym typeface="+mn-ea"/>
              </a:rPr>
              <a:t>Встречи с пожарным инспектором</a:t>
            </a:r>
            <a:endParaRPr lang="ru-RU" altLang="ru-RU" sz="2400" b="1" i="1" dirty="0" smtClean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Times New Roman" panose="02020603050405020304" charset="0"/>
              <a:sym typeface="+mn-ea"/>
            </a:endParaRPr>
          </a:p>
          <a:p>
            <a:pPr marL="457200" indent="-457200">
              <a:spcBef>
                <a:spcPct val="0"/>
              </a:spcBef>
              <a:buFont typeface="+mj-lt"/>
              <a:buAutoNum type="arabicPeriod"/>
            </a:pPr>
            <a:r>
              <a:rPr lang="ru-RU" altLang="ru-RU" sz="2400" b="1" i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charset="0"/>
                <a:sym typeface="+mn-ea"/>
              </a:rPr>
              <a:t>Экскурсии по городу</a:t>
            </a:r>
            <a:endParaRPr lang="ru-RU" altLang="ru-RU" sz="2400" b="1" i="1" dirty="0" smtClean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Times New Roman" panose="02020603050405020304" charset="0"/>
              <a:sym typeface="+mn-ea"/>
            </a:endParaRPr>
          </a:p>
          <a:p>
            <a:pPr marL="457200" indent="-457200">
              <a:spcBef>
                <a:spcPct val="0"/>
              </a:spcBef>
              <a:buFont typeface="+mj-lt"/>
              <a:buAutoNum type="arabicPeriod"/>
            </a:pPr>
            <a:r>
              <a:rPr lang="ru-RU" altLang="ru-RU" sz="2400" b="1" i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charset="0"/>
                <a:sym typeface="+mn-ea"/>
              </a:rPr>
              <a:t>Выставки творческих работ </a:t>
            </a:r>
            <a:endParaRPr lang="ru-RU" altLang="ru-RU" sz="2400" b="1" i="1" dirty="0" smtClean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Times New Roman" panose="02020603050405020304" charset="0"/>
            </a:endParaRPr>
          </a:p>
          <a:p>
            <a:pPr marL="457200" indent="-457200">
              <a:spcBef>
                <a:spcPct val="0"/>
              </a:spcBef>
              <a:buFont typeface="+mj-lt"/>
              <a:buAutoNum type="arabicPeriod"/>
            </a:pPr>
            <a:r>
              <a:rPr lang="ru-RU" altLang="ru-RU" sz="2400" b="1" i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charset="0"/>
                <a:sym typeface="+mn-ea"/>
              </a:rPr>
              <a:t>Осенние праздники</a:t>
            </a:r>
            <a:endParaRPr lang="ru-RU" altLang="ru-RU" sz="2400" b="1" i="1" dirty="0" smtClean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Times New Roman" panose="02020603050405020304" charset="0"/>
              <a:sym typeface="+mn-ea"/>
            </a:endParaRPr>
          </a:p>
          <a:p>
            <a:pPr marL="457200" indent="-457200">
              <a:spcBef>
                <a:spcPct val="0"/>
              </a:spcBef>
              <a:buFont typeface="+mj-lt"/>
              <a:buAutoNum type="arabicPeriod"/>
            </a:pPr>
            <a:r>
              <a:rPr lang="ru-RU" altLang="ru-RU" sz="2400" b="1" i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charset="0"/>
                <a:sym typeface="+mn-ea"/>
              </a:rPr>
              <a:t>Интеллектуальная игра «Что? Где? Когда?»</a:t>
            </a:r>
            <a:endParaRPr lang="ru-RU" altLang="ru-RU" sz="2400" b="1" i="1" dirty="0" smtClean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Times New Roman" panose="02020603050405020304" charset="0"/>
              <a:sym typeface="+mn-ea"/>
            </a:endParaRPr>
          </a:p>
          <a:p>
            <a:pPr marL="457200" indent="-457200">
              <a:spcBef>
                <a:spcPct val="0"/>
              </a:spcBef>
              <a:buFont typeface="+mj-lt"/>
              <a:buAutoNum type="arabicPeriod"/>
            </a:pPr>
            <a:r>
              <a:rPr lang="ru-RU" altLang="ru-RU" sz="2400" b="1" i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charset="0"/>
              </a:rPr>
              <a:t>Всеросийский день правовой защиты детей</a:t>
            </a:r>
            <a:endParaRPr lang="ru-RU" altLang="ru-RU" sz="2400" b="1" i="1" dirty="0" smtClean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Times New Roman" panose="02020603050405020304" charset="0"/>
            </a:endParaRPr>
          </a:p>
          <a:p>
            <a:pPr marL="457200" indent="-457200">
              <a:spcBef>
                <a:spcPct val="0"/>
              </a:spcBef>
              <a:buFont typeface="+mj-lt"/>
              <a:buAutoNum type="arabicPeriod"/>
            </a:pPr>
            <a:r>
              <a:rPr lang="ru-RU" altLang="ru-RU" sz="2400" b="1" i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charset="0"/>
                <a:sym typeface="+mn-ea"/>
              </a:rPr>
              <a:t>Праздник «День народного единства»</a:t>
            </a:r>
            <a:endParaRPr lang="ru-RU" altLang="ru-RU" sz="2400" b="1" i="1" dirty="0" smtClean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Times New Roman" panose="02020603050405020304" charset="0"/>
            </a:endParaRPr>
          </a:p>
          <a:p>
            <a:pPr marL="457200" indent="-457200">
              <a:spcBef>
                <a:spcPct val="0"/>
              </a:spcBef>
              <a:buFont typeface="+mj-lt"/>
              <a:buAutoNum type="arabicPeriod"/>
            </a:pPr>
            <a:r>
              <a:rPr lang="ru-RU" altLang="ru-RU" sz="2400" b="1" i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charset="0"/>
                <a:sym typeface="+mn-ea"/>
              </a:rPr>
              <a:t>Праздники «День мамы»</a:t>
            </a:r>
            <a:endParaRPr lang="ru-RU" altLang="ru-RU" sz="2400" b="1" i="1" dirty="0" smtClean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Times New Roman" panose="02020603050405020304" charset="0"/>
              <a:sym typeface="+mn-ea"/>
            </a:endParaRPr>
          </a:p>
          <a:p>
            <a:pPr marL="457200" indent="-457200">
              <a:spcBef>
                <a:spcPct val="0"/>
              </a:spcBef>
              <a:buFont typeface="+mj-lt"/>
              <a:buAutoNum type="arabicPeriod"/>
            </a:pPr>
            <a:r>
              <a:rPr lang="ru-RU" altLang="ru-RU" sz="2400" b="1" i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charset="0"/>
                <a:sym typeface="+mn-ea"/>
              </a:rPr>
              <a:t>Обучающие семинары, конференции и мастер классы</a:t>
            </a:r>
            <a:endParaRPr lang="ru-RU" altLang="ru-RU" sz="2400" b="1" i="1" dirty="0" smtClean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Times New Roman" panose="02020603050405020304" charset="0"/>
              <a:sym typeface="+mn-ea"/>
            </a:endParaRPr>
          </a:p>
          <a:p>
            <a:pPr indent="0">
              <a:spcBef>
                <a:spcPct val="0"/>
              </a:spcBef>
              <a:buFont typeface="+mj-lt"/>
              <a:buNone/>
            </a:pPr>
            <a:r>
              <a:rPr lang="ru-RU" altLang="ru-RU" sz="2400" b="1" i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charset="0"/>
                <a:sym typeface="+mn-ea"/>
              </a:rPr>
              <a:t>12.Городская благотворительная акция  «Всем  миром»</a:t>
            </a:r>
            <a:endParaRPr lang="ru-RU" altLang="ru-RU" sz="2400" b="1" i="1" dirty="0" smtClean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Times New Roman" panose="02020603050405020304" charset="0"/>
              <a:sym typeface="+mn-ea"/>
            </a:endParaRPr>
          </a:p>
          <a:p>
            <a:endParaRPr lang="ru-RU" altLang="ru-RU" sz="2400" b="1" i="1" dirty="0" smtClean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Times New Roman" panose="02020603050405020304" charset="0"/>
              <a:sym typeface="+mn-ea"/>
            </a:endParaRPr>
          </a:p>
        </p:txBody>
      </p:sp>
      <p:sp>
        <p:nvSpPr>
          <p:cNvPr id="6" name="Текстовое поле 5"/>
          <p:cNvSpPr txBox="1"/>
          <p:nvPr/>
        </p:nvSpPr>
        <p:spPr>
          <a:xfrm>
            <a:off x="227330" y="117475"/>
            <a:ext cx="1732280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en-US" dirty="0">
                <a:solidFill>
                  <a:schemeClr val="bg1"/>
                </a:solidFill>
                <a:sym typeface="+mn-ea"/>
              </a:rPr>
              <a:t>http://dou-28.ru</a:t>
            </a:r>
            <a:endParaRPr lang="ru-RU" altLang="en-US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>
          <a:gsLst>
            <a:gs pos="0">
              <a:srgbClr val="FFFF00"/>
            </a:gs>
            <a:gs pos="100000">
              <a:srgbClr val="EA7914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/>
      <p:pic>
        <p:nvPicPr>
          <p:cNvPr id="5" name="Изображение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300730" y="2919095"/>
            <a:ext cx="5843270" cy="4046855"/>
          </a:xfrm>
          <a:prstGeom prst="rect">
            <a:avLst/>
          </a:prstGeom>
        </p:spPr>
      </p:pic>
      <p:pic>
        <p:nvPicPr>
          <p:cNvPr id="2" name="Изображение 1" descr="261484856_2726922310943508_7000968968775426827_n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8770" y="262890"/>
            <a:ext cx="3523615" cy="3523615"/>
          </a:xfrm>
          <a:prstGeom prst="rect">
            <a:avLst/>
          </a:prstGeom>
          <a:ln w="57150">
            <a:solidFill>
              <a:srgbClr val="6B2851"/>
            </a:solidFill>
          </a:ln>
        </p:spPr>
      </p:pic>
      <p:pic>
        <p:nvPicPr>
          <p:cNvPr id="3" name="Изображение 2" descr="261881412_321559679786626_6566060325039648587_n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4454525" y="331470"/>
            <a:ext cx="3535680" cy="3260090"/>
          </a:xfrm>
          <a:prstGeom prst="rect">
            <a:avLst/>
          </a:prstGeom>
          <a:ln w="57150">
            <a:solidFill>
              <a:srgbClr val="6B2851"/>
            </a:solidFill>
          </a:ln>
        </p:spPr>
      </p:pic>
      <p:pic>
        <p:nvPicPr>
          <p:cNvPr id="6" name="Изображение 5" descr="261995935_244651230935826_3647323670895997141_n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4847590" y="3296920"/>
            <a:ext cx="3536950" cy="3172460"/>
          </a:xfrm>
          <a:prstGeom prst="rect">
            <a:avLst/>
          </a:prstGeom>
          <a:ln w="57150">
            <a:solidFill>
              <a:srgbClr val="6B2851"/>
            </a:solidFill>
          </a:ln>
        </p:spPr>
      </p:pic>
      <p:sp>
        <p:nvSpPr>
          <p:cNvPr id="7" name="Текстовое поле 6"/>
          <p:cNvSpPr txBox="1"/>
          <p:nvPr/>
        </p:nvSpPr>
        <p:spPr>
          <a:xfrm>
            <a:off x="7265035" y="6382385"/>
            <a:ext cx="1732280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en-US" dirty="0">
                <a:solidFill>
                  <a:schemeClr val="bg1"/>
                </a:solidFill>
                <a:sym typeface="+mn-ea"/>
              </a:rPr>
              <a:t>http://dou-28.ru</a:t>
            </a:r>
            <a:endParaRPr lang="ru-RU" altLang="en-US"/>
          </a:p>
        </p:txBody>
      </p:sp>
      <p:pic>
        <p:nvPicPr>
          <p:cNvPr id="9" name="Изображение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33985" y="3952875"/>
            <a:ext cx="3729990" cy="2797810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>
          <a:gsLst>
            <a:gs pos="0">
              <a:srgbClr val="FFFF00"/>
            </a:gs>
            <a:gs pos="100000">
              <a:srgbClr val="EA7914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/>
      <p:pic>
        <p:nvPicPr>
          <p:cNvPr id="5" name="Изображение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300730" y="2919095"/>
            <a:ext cx="5843270" cy="4046855"/>
          </a:xfrm>
          <a:prstGeom prst="rect">
            <a:avLst/>
          </a:prstGeom>
        </p:spPr>
      </p:pic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390525" y="219075"/>
            <a:ext cx="3213735" cy="4673600"/>
          </a:xfrm>
          <a:prstGeom prst="rect">
            <a:avLst/>
          </a:prstGeom>
          <a:ln w="57150">
            <a:solidFill>
              <a:srgbClr val="6B2851"/>
            </a:solidFill>
          </a:ln>
        </p:spPr>
      </p:pic>
      <p:pic>
        <p:nvPicPr>
          <p:cNvPr id="3" name="Изображение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39490" y="219075"/>
            <a:ext cx="5384165" cy="2423160"/>
          </a:xfrm>
          <a:prstGeom prst="rect">
            <a:avLst/>
          </a:prstGeom>
          <a:ln w="57150">
            <a:solidFill>
              <a:srgbClr val="6B2851"/>
            </a:solidFill>
          </a:ln>
        </p:spPr>
      </p:pic>
      <p:pic>
        <p:nvPicPr>
          <p:cNvPr id="6" name="Изображение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1320000">
            <a:off x="6071870" y="2273935"/>
            <a:ext cx="2361565" cy="4298315"/>
          </a:xfrm>
          <a:prstGeom prst="rect">
            <a:avLst/>
          </a:prstGeom>
          <a:ln w="57150">
            <a:solidFill>
              <a:srgbClr val="6B2851"/>
            </a:solidFill>
          </a:ln>
        </p:spPr>
      </p:pic>
      <p:pic>
        <p:nvPicPr>
          <p:cNvPr id="7" name="Изображение 6"/>
          <p:cNvPicPr>
            <a:picLocks noChangeAspect="1"/>
          </p:cNvPicPr>
          <p:nvPr/>
        </p:nvPicPr>
        <p:blipFill>
          <a:blip r:embed="rId5"/>
          <a:srcRect r="-529"/>
          <a:stretch>
            <a:fillRect/>
          </a:stretch>
        </p:blipFill>
        <p:spPr>
          <a:xfrm rot="21120000">
            <a:off x="3180080" y="2818765"/>
            <a:ext cx="2801620" cy="3766185"/>
          </a:xfrm>
          <a:prstGeom prst="rect">
            <a:avLst/>
          </a:prstGeom>
          <a:ln w="57150">
            <a:solidFill>
              <a:srgbClr val="6B2851"/>
            </a:solidFill>
          </a:ln>
        </p:spPr>
      </p:pic>
      <p:sp>
        <p:nvSpPr>
          <p:cNvPr id="9" name="Текстовое поле 8"/>
          <p:cNvSpPr txBox="1"/>
          <p:nvPr/>
        </p:nvSpPr>
        <p:spPr>
          <a:xfrm>
            <a:off x="6978015" y="6393180"/>
            <a:ext cx="1732280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en-US" dirty="0">
                <a:solidFill>
                  <a:schemeClr val="bg1"/>
                </a:solidFill>
                <a:sym typeface="+mn-ea"/>
              </a:rPr>
              <a:t>http://dou-28.ru</a:t>
            </a:r>
            <a:endParaRPr lang="ru-RU" altLang="en-US"/>
          </a:p>
        </p:txBody>
      </p:sp>
      <p:pic>
        <p:nvPicPr>
          <p:cNvPr id="10" name="Изображение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6540" y="4000500"/>
            <a:ext cx="2857500" cy="2857500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>
          <a:gsLst>
            <a:gs pos="0">
              <a:srgbClr val="FFFF00"/>
            </a:gs>
            <a:gs pos="100000">
              <a:srgbClr val="EA7914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/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3755390"/>
            <a:ext cx="3498215" cy="3102610"/>
          </a:xfrm>
          <a:prstGeom prst="rect">
            <a:avLst/>
          </a:prstGeom>
        </p:spPr>
      </p:pic>
      <p:pic>
        <p:nvPicPr>
          <p:cNvPr id="5" name="Изображение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00730" y="2829560"/>
            <a:ext cx="5843270" cy="4046855"/>
          </a:xfrm>
          <a:prstGeom prst="rect">
            <a:avLst/>
          </a:prstGeom>
        </p:spPr>
      </p:pic>
      <p:pic>
        <p:nvPicPr>
          <p:cNvPr id="8" name="Изображение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49700" y="230505"/>
            <a:ext cx="4812665" cy="3606800"/>
          </a:xfrm>
          <a:prstGeom prst="rect">
            <a:avLst/>
          </a:prstGeom>
          <a:ln w="57150">
            <a:solidFill>
              <a:srgbClr val="1F2DA8"/>
            </a:solidFill>
          </a:ln>
        </p:spPr>
      </p:pic>
      <p:pic>
        <p:nvPicPr>
          <p:cNvPr id="2" name="Изображение 1" descr="264832690_421869502984580_2614787709082063922_n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6855" y="3280410"/>
            <a:ext cx="3470275" cy="3470275"/>
          </a:xfrm>
          <a:prstGeom prst="rect">
            <a:avLst/>
          </a:prstGeom>
          <a:ln w="57150">
            <a:solidFill>
              <a:srgbClr val="1F2DA8"/>
            </a:solidFill>
          </a:ln>
        </p:spPr>
      </p:pic>
      <p:pic>
        <p:nvPicPr>
          <p:cNvPr id="3" name="Изображение 2" descr="265608158_982501742361692_8209817969875295579_n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4335" y="0"/>
            <a:ext cx="3155950" cy="3155950"/>
          </a:xfrm>
          <a:prstGeom prst="rect">
            <a:avLst/>
          </a:prstGeom>
          <a:ln w="57150">
            <a:solidFill>
              <a:srgbClr val="1F2DA8"/>
            </a:solidFill>
          </a:ln>
        </p:spPr>
      </p:pic>
      <p:sp>
        <p:nvSpPr>
          <p:cNvPr id="6" name="Текстовое поле 5"/>
          <p:cNvSpPr txBox="1"/>
          <p:nvPr/>
        </p:nvSpPr>
        <p:spPr>
          <a:xfrm>
            <a:off x="6933565" y="6310630"/>
            <a:ext cx="1732280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en-US" dirty="0">
                <a:solidFill>
                  <a:schemeClr val="bg1"/>
                </a:solidFill>
                <a:sym typeface="+mn-ea"/>
              </a:rPr>
              <a:t>http://dou-28.ru</a:t>
            </a:r>
            <a:endParaRPr lang="ru-RU" altLang="en-US"/>
          </a:p>
        </p:txBody>
      </p:sp>
      <p:sp>
        <p:nvSpPr>
          <p:cNvPr id="7" name="Прямоугольник 6"/>
          <p:cNvSpPr/>
          <p:nvPr/>
        </p:nvSpPr>
        <p:spPr>
          <a:xfrm>
            <a:off x="4503103" y="4398010"/>
            <a:ext cx="4298315" cy="1209675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>
              <a:lnSpc>
                <a:spcPct val="35000"/>
              </a:lnSpc>
              <a:spcBef>
                <a:spcPts val="0"/>
              </a:spcBef>
              <a:spcAft>
                <a:spcPts val="0"/>
              </a:spcAft>
            </a:pPr>
            <a:r>
              <a:rPr lang="ru-RU" altLang="en-US" sz="4000" b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К</a:t>
            </a:r>
            <a:r>
              <a:rPr lang="ru-RU" altLang="en-US" sz="2400" b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онференции,</a:t>
            </a:r>
            <a:endParaRPr lang="ru-RU" altLang="en-US" sz="2400" b="1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  <a:p>
            <a:pPr algn="ctr">
              <a:lnSpc>
                <a:spcPct val="35000"/>
              </a:lnSpc>
              <a:spcBef>
                <a:spcPts val="0"/>
              </a:spcBef>
              <a:spcAft>
                <a:spcPts val="0"/>
              </a:spcAft>
            </a:pPr>
            <a:endParaRPr lang="ru-RU" altLang="en-US" sz="2400" b="1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  <a:p>
            <a:pPr algn="ctr">
              <a:lnSpc>
                <a:spcPct val="35000"/>
              </a:lnSpc>
              <a:spcBef>
                <a:spcPts val="0"/>
              </a:spcBef>
              <a:spcAft>
                <a:spcPts val="0"/>
              </a:spcAft>
            </a:pPr>
            <a:endParaRPr lang="ru-RU" altLang="en-US" sz="2400" b="1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  <a:p>
            <a:pPr algn="ctr">
              <a:lnSpc>
                <a:spcPct val="35000"/>
              </a:lnSpc>
              <a:spcBef>
                <a:spcPts val="0"/>
              </a:spcBef>
              <a:spcAft>
                <a:spcPts val="0"/>
              </a:spcAft>
            </a:pPr>
            <a:r>
              <a:rPr lang="ru-RU" altLang="en-US" sz="2400" b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методические обединения,</a:t>
            </a:r>
            <a:endParaRPr lang="ru-RU" altLang="en-US" sz="2400" b="1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  <a:p>
            <a:pPr algn="ctr">
              <a:lnSpc>
                <a:spcPct val="35000"/>
              </a:lnSpc>
              <a:spcBef>
                <a:spcPts val="0"/>
              </a:spcBef>
              <a:spcAft>
                <a:spcPts val="0"/>
              </a:spcAft>
            </a:pPr>
            <a:r>
              <a:rPr lang="ru-RU" altLang="en-US" sz="7200" b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 </a:t>
            </a:r>
            <a:endParaRPr lang="ru-RU" altLang="en-US" sz="7200" b="1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  <a:p>
            <a:pPr algn="ctr">
              <a:lnSpc>
                <a:spcPct val="35000"/>
              </a:lnSpc>
              <a:spcBef>
                <a:spcPts val="0"/>
              </a:spcBef>
              <a:spcAft>
                <a:spcPts val="0"/>
              </a:spcAft>
            </a:pPr>
            <a:r>
              <a:rPr lang="ru-RU" altLang="en-US" sz="2400" b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мастер классы</a:t>
            </a:r>
            <a:endParaRPr lang="ru-RU" altLang="en-US" sz="2400" b="1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9" name="Изображение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31160" y="2058035"/>
            <a:ext cx="2411730" cy="2411730"/>
          </a:xfrm>
          <a:prstGeom prst="rect">
            <a:avLst/>
          </a:prstGeom>
        </p:spPr>
      </p:pic>
      <p:pic>
        <p:nvPicPr>
          <p:cNvPr id="10" name="Изображение 9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2280920" y="0"/>
            <a:ext cx="3476625" cy="3241675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>
          <a:gsLst>
            <a:gs pos="0">
              <a:srgbClr val="FFFF00"/>
            </a:gs>
            <a:gs pos="100000">
              <a:srgbClr val="EA7914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/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3755390"/>
            <a:ext cx="3498215" cy="3102610"/>
          </a:xfrm>
          <a:prstGeom prst="rect">
            <a:avLst/>
          </a:prstGeom>
        </p:spPr>
      </p:pic>
      <p:pic>
        <p:nvPicPr>
          <p:cNvPr id="5" name="Изображение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00730" y="2918460"/>
            <a:ext cx="5843270" cy="4046855"/>
          </a:xfrm>
          <a:prstGeom prst="rect">
            <a:avLst/>
          </a:prstGeom>
        </p:spPr>
      </p:pic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335280" y="151765"/>
            <a:ext cx="3686175" cy="3603625"/>
          </a:xfrm>
          <a:prstGeom prst="rect">
            <a:avLst/>
          </a:prstGeom>
          <a:ln w="57150">
            <a:solidFill>
              <a:srgbClr val="7030A0"/>
            </a:solidFill>
          </a:ln>
        </p:spPr>
      </p:pic>
      <p:pic>
        <p:nvPicPr>
          <p:cNvPr id="3" name="Изображение 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577850" y="3895090"/>
            <a:ext cx="5827395" cy="2823845"/>
          </a:xfrm>
          <a:prstGeom prst="rect">
            <a:avLst/>
          </a:prstGeom>
          <a:ln w="57150">
            <a:solidFill>
              <a:srgbClr val="7030A0"/>
            </a:solidFill>
          </a:ln>
        </p:spPr>
      </p:pic>
      <p:sp>
        <p:nvSpPr>
          <p:cNvPr id="7" name="Текстовое поле 6"/>
          <p:cNvSpPr txBox="1"/>
          <p:nvPr/>
        </p:nvSpPr>
        <p:spPr>
          <a:xfrm>
            <a:off x="6884035" y="6350635"/>
            <a:ext cx="1732280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en-US" dirty="0">
                <a:solidFill>
                  <a:schemeClr val="bg1"/>
                </a:solidFill>
                <a:sym typeface="+mn-ea"/>
              </a:rPr>
              <a:t>http://dou-28.ru</a:t>
            </a:r>
            <a:endParaRPr lang="ru-RU" altLang="en-US"/>
          </a:p>
        </p:txBody>
      </p:sp>
      <p:sp>
        <p:nvSpPr>
          <p:cNvPr id="8" name="Текстовое поле 7"/>
          <p:cNvSpPr txBox="1"/>
          <p:nvPr/>
        </p:nvSpPr>
        <p:spPr>
          <a:xfrm>
            <a:off x="4450080" y="267970"/>
            <a:ext cx="4168775" cy="304609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ru-RU" altLang="en-US" sz="2400" b="1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Благодарим всех,</a:t>
            </a:r>
            <a:endParaRPr lang="ru-RU" altLang="en-US" sz="2400" b="1">
              <a:solidFill>
                <a:srgbClr val="C00000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algn="ctr"/>
            <a:r>
              <a:rPr lang="ru-RU" altLang="en-US" sz="2400" b="1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 кто помог  детям. Денежные средства, собранные в ходе акции, будут переданы (адресно) на лечение и реабилитацию </a:t>
            </a:r>
            <a:endParaRPr lang="ru-RU" altLang="en-US" sz="2400" b="1">
              <a:solidFill>
                <a:srgbClr val="C00000"/>
              </a:solidFill>
              <a:latin typeface="Times New Roman" panose="02020603050405020304" charset="0"/>
              <a:cs typeface="Times New Roman" panose="02020603050405020304" charset="0"/>
              <a:sym typeface="+mn-ea"/>
            </a:endParaRPr>
          </a:p>
          <a:p>
            <a:pPr algn="ctr"/>
            <a:r>
              <a:rPr lang="ru-RU" altLang="en-US" sz="2400" b="1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21 ребенка города Бердска.  </a:t>
            </a:r>
            <a:endParaRPr lang="ru-RU" altLang="en-US" sz="2400" b="1">
              <a:solidFill>
                <a:srgbClr val="C00000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pPr algn="ctr"/>
            <a:endParaRPr lang="ru-RU" altLang="en-US" sz="2400"/>
          </a:p>
        </p:txBody>
      </p:sp>
      <p:pic>
        <p:nvPicPr>
          <p:cNvPr id="9" name="Изображение 8" descr="54ac766b3ac06cd54a32dc1f4e718d6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79135" y="3137535"/>
            <a:ext cx="2981325" cy="2695575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>
          <a:gsLst>
            <a:gs pos="0">
              <a:srgbClr val="FFFF00"/>
            </a:gs>
            <a:gs pos="100000">
              <a:srgbClr val="EA7914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/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3755390"/>
            <a:ext cx="3498215" cy="3102610"/>
          </a:xfrm>
          <a:prstGeom prst="rect">
            <a:avLst/>
          </a:prstGeom>
        </p:spPr>
      </p:pic>
      <p:pic>
        <p:nvPicPr>
          <p:cNvPr id="5" name="Изображение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00730" y="2919095"/>
            <a:ext cx="5843270" cy="4046855"/>
          </a:xfrm>
          <a:prstGeom prst="rect">
            <a:avLst/>
          </a:prstGeom>
        </p:spPr>
      </p:pic>
      <p:pic>
        <p:nvPicPr>
          <p:cNvPr id="6" name="Изображение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420000">
            <a:off x="1114425" y="286385"/>
            <a:ext cx="6754495" cy="3039745"/>
          </a:xfrm>
          <a:prstGeom prst="rect">
            <a:avLst/>
          </a:prstGeom>
          <a:ln w="57150">
            <a:solidFill>
              <a:srgbClr val="7030A0"/>
            </a:solidFill>
          </a:ln>
        </p:spPr>
      </p:pic>
      <p:pic>
        <p:nvPicPr>
          <p:cNvPr id="3" name="Изображение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9925" y="2990850"/>
            <a:ext cx="2828290" cy="3775075"/>
          </a:xfrm>
          <a:prstGeom prst="rect">
            <a:avLst/>
          </a:prstGeom>
          <a:ln w="57150">
            <a:solidFill>
              <a:srgbClr val="7030A0"/>
            </a:solidFill>
          </a:ln>
        </p:spPr>
      </p:pic>
      <p:pic>
        <p:nvPicPr>
          <p:cNvPr id="7" name="Изображение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5514340" y="3084830"/>
            <a:ext cx="3010535" cy="4017645"/>
          </a:xfrm>
          <a:prstGeom prst="rect">
            <a:avLst/>
          </a:prstGeom>
          <a:ln w="57150">
            <a:solidFill>
              <a:srgbClr val="7030A0"/>
            </a:solidFill>
          </a:ln>
        </p:spPr>
      </p:pic>
      <p:sp>
        <p:nvSpPr>
          <p:cNvPr id="2" name="Текстовое поле 1"/>
          <p:cNvSpPr txBox="1"/>
          <p:nvPr/>
        </p:nvSpPr>
        <p:spPr>
          <a:xfrm>
            <a:off x="5269865" y="6230620"/>
            <a:ext cx="1732280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en-US" dirty="0">
                <a:solidFill>
                  <a:schemeClr val="bg1"/>
                </a:solidFill>
                <a:sym typeface="+mn-ea"/>
              </a:rPr>
              <a:t>http://dou-28.ru</a:t>
            </a:r>
            <a:endParaRPr lang="ru-RU" altLang="en-US"/>
          </a:p>
        </p:txBody>
      </p:sp>
      <p:sp>
        <p:nvSpPr>
          <p:cNvPr id="8" name="Текстовое поле 7"/>
          <p:cNvSpPr txBox="1"/>
          <p:nvPr/>
        </p:nvSpPr>
        <p:spPr>
          <a:xfrm>
            <a:off x="3042920" y="3588385"/>
            <a:ext cx="2286000" cy="2584450"/>
          </a:xfrm>
          <a:prstGeom prst="rect">
            <a:avLst/>
          </a:prstGeom>
          <a:gradFill>
            <a:gsLst>
              <a:gs pos="0">
                <a:srgbClr val="FECF40"/>
              </a:gs>
              <a:gs pos="100000">
                <a:srgbClr val="846C21"/>
              </a:gs>
            </a:gsLst>
            <a:lin scaled="0"/>
          </a:gradFill>
        </p:spPr>
        <p:txBody>
          <a:bodyPr wrap="square" rtlCol="0">
            <a:spAutoFit/>
          </a:bodyPr>
          <a:p>
            <a:pPr algn="ctr"/>
            <a:r>
              <a:rPr lang="ru-RU" altLang="en-US" b="1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Times New Roman" panose="02020603050405020304" charset="0"/>
                <a:cs typeface="Times New Roman" panose="02020603050405020304" charset="0"/>
              </a:rPr>
              <a:t>Прошли</a:t>
            </a:r>
            <a:endParaRPr lang="ru-RU" altLang="en-US" b="1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latin typeface="Times New Roman" panose="02020603050405020304" charset="0"/>
              <a:cs typeface="Times New Roman" panose="02020603050405020304" charset="0"/>
            </a:endParaRPr>
          </a:p>
          <a:p>
            <a:pPr algn="ctr"/>
            <a:r>
              <a:rPr lang="ru-RU" altLang="en-US" b="1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Times New Roman" panose="02020603050405020304" charset="0"/>
                <a:cs typeface="Times New Roman" panose="02020603050405020304" charset="0"/>
              </a:rPr>
              <a:t>Благотворительные спектакли: «Колобок», </a:t>
            </a:r>
            <a:endParaRPr lang="ru-RU" altLang="en-US" b="1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latin typeface="Times New Roman" panose="02020603050405020304" charset="0"/>
              <a:cs typeface="Times New Roman" panose="02020603050405020304" charset="0"/>
            </a:endParaRPr>
          </a:p>
          <a:p>
            <a:pPr algn="ctr"/>
            <a:r>
              <a:rPr lang="ru-RU" altLang="en-US" b="1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Times New Roman" panose="02020603050405020304" charset="0"/>
                <a:cs typeface="Times New Roman" panose="02020603050405020304" charset="0"/>
              </a:rPr>
              <a:t>Цветик-семицветик. </a:t>
            </a:r>
            <a:endParaRPr lang="ru-RU" altLang="en-US" b="1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latin typeface="Times New Roman" panose="02020603050405020304" charset="0"/>
              <a:cs typeface="Times New Roman" panose="02020603050405020304" charset="0"/>
            </a:endParaRPr>
          </a:p>
          <a:p>
            <a:pPr algn="ctr"/>
            <a:r>
              <a:rPr lang="ru-RU" altLang="en-US" b="1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Times New Roman" panose="02020603050405020304" charset="0"/>
                <a:cs typeface="Times New Roman" panose="02020603050405020304" charset="0"/>
              </a:rPr>
              <a:t>И были сделаны поделки </a:t>
            </a:r>
            <a:endParaRPr lang="ru-RU" altLang="en-US" b="1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latin typeface="Times New Roman" panose="02020603050405020304" charset="0"/>
              <a:cs typeface="Times New Roman" panose="02020603050405020304" charset="0"/>
            </a:endParaRPr>
          </a:p>
          <a:p>
            <a:pPr algn="ctr"/>
            <a:r>
              <a:rPr lang="ru-RU" altLang="en-US" b="1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Times New Roman" panose="02020603050405020304" charset="0"/>
                <a:cs typeface="Times New Roman" panose="02020603050405020304" charset="0"/>
              </a:rPr>
              <a:t>цветики-семицветики</a:t>
            </a:r>
            <a:endParaRPr lang="ru-RU" altLang="en-US" b="1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9" name="Изображение 8" descr="54ac766b3ac06cd54a32dc1f4e718d6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32040" y="259715"/>
            <a:ext cx="1711960" cy="1548130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>
          <a:gsLst>
            <a:gs pos="0">
              <a:srgbClr val="FFFF00"/>
            </a:gs>
            <a:gs pos="100000">
              <a:srgbClr val="EA7914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/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3755390"/>
            <a:ext cx="3498215" cy="3102610"/>
          </a:xfrm>
          <a:prstGeom prst="rect">
            <a:avLst/>
          </a:prstGeom>
        </p:spPr>
      </p:pic>
      <p:pic>
        <p:nvPicPr>
          <p:cNvPr id="5" name="Изображение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00730" y="2919095"/>
            <a:ext cx="5843270" cy="4046855"/>
          </a:xfrm>
          <a:prstGeom prst="rect">
            <a:avLst/>
          </a:prstGeom>
        </p:spPr>
      </p:pic>
      <p:pic>
        <p:nvPicPr>
          <p:cNvPr id="2" name="Объект 3"/>
          <p:cNvPicPr>
            <a:picLocks noGrp="1"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0720" y="305435"/>
            <a:ext cx="4263390" cy="3197860"/>
          </a:xfrm>
          <a:prstGeom prst="rect">
            <a:avLst/>
          </a:prstGeom>
          <a:ln w="57150">
            <a:solidFill>
              <a:srgbClr val="7030A0"/>
            </a:solidFill>
          </a:ln>
        </p:spPr>
      </p:pic>
      <p:pic>
        <p:nvPicPr>
          <p:cNvPr id="6" name="Объект 5"/>
          <p:cNvPicPr>
            <a:picLocks noGrp="1"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2735" y="824230"/>
            <a:ext cx="3908425" cy="2931160"/>
          </a:xfrm>
          <a:prstGeom prst="rect">
            <a:avLst/>
          </a:prstGeom>
          <a:ln w="57150">
            <a:solidFill>
              <a:srgbClr val="7030A0"/>
            </a:solidFill>
          </a:ln>
        </p:spPr>
      </p:pic>
      <p:pic>
        <p:nvPicPr>
          <p:cNvPr id="3" name="Объект 3"/>
          <p:cNvPicPr>
            <a:picLocks noGrp="1" noChangeAspect="1"/>
          </p:cNvPicPr>
          <p:nvPr/>
        </p:nvPicPr>
        <p:blipFill>
          <a:blip r:embed="rId5"/>
          <a:stretch>
            <a:fillRect/>
          </a:stretch>
        </p:blipFill>
        <p:spPr>
          <a:xfrm rot="21093734">
            <a:off x="2419350" y="3327400"/>
            <a:ext cx="4306570" cy="3230245"/>
          </a:xfrm>
          <a:prstGeom prst="rect">
            <a:avLst/>
          </a:prstGeom>
          <a:ln w="57150">
            <a:solidFill>
              <a:srgbClr val="7030A0"/>
            </a:solidFill>
          </a:ln>
        </p:spPr>
      </p:pic>
      <p:sp>
        <p:nvSpPr>
          <p:cNvPr id="8" name="Текстовое поле 7"/>
          <p:cNvSpPr txBox="1"/>
          <p:nvPr/>
        </p:nvSpPr>
        <p:spPr>
          <a:xfrm>
            <a:off x="6888480" y="6377940"/>
            <a:ext cx="1732280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en-US" dirty="0">
                <a:solidFill>
                  <a:schemeClr val="bg1"/>
                </a:solidFill>
                <a:sym typeface="+mn-ea"/>
              </a:rPr>
              <a:t>http://dou-28.ru</a:t>
            </a:r>
            <a:endParaRPr lang="ru-RU" altLang="en-US"/>
          </a:p>
        </p:txBody>
      </p:sp>
      <p:sp>
        <p:nvSpPr>
          <p:cNvPr id="9" name="Текстовое поле 8"/>
          <p:cNvSpPr txBox="1"/>
          <p:nvPr/>
        </p:nvSpPr>
        <p:spPr>
          <a:xfrm>
            <a:off x="6655435" y="3853815"/>
            <a:ext cx="2267585" cy="1476375"/>
          </a:xfrm>
          <a:prstGeom prst="rect">
            <a:avLst/>
          </a:prstGeom>
          <a:gradFill>
            <a:gsLst>
              <a:gs pos="0">
                <a:srgbClr val="FECF40"/>
              </a:gs>
              <a:gs pos="100000">
                <a:srgbClr val="846C21"/>
              </a:gs>
            </a:gsLst>
            <a:lin scaled="0"/>
          </a:gradFill>
        </p:spPr>
        <p:txBody>
          <a:bodyPr wrap="square" rtlCol="0">
            <a:spAutoFit/>
          </a:bodyPr>
          <a:p>
            <a:pPr algn="ctr"/>
            <a:r>
              <a:rPr lang="ru-RU" altLang="en-US" b="1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Times New Roman" panose="02020603050405020304" charset="0"/>
                <a:cs typeface="Times New Roman" panose="02020603050405020304" charset="0"/>
              </a:rPr>
              <a:t>Выступление в</a:t>
            </a:r>
            <a:endParaRPr lang="ru-RU" altLang="en-US" b="1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latin typeface="Times New Roman" panose="02020603050405020304" charset="0"/>
              <a:cs typeface="Times New Roman" panose="02020603050405020304" charset="0"/>
            </a:endParaRPr>
          </a:p>
          <a:p>
            <a:pPr algn="ctr"/>
            <a:r>
              <a:rPr lang="ru-RU" altLang="en-US" b="1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Times New Roman" panose="02020603050405020304" charset="0"/>
                <a:cs typeface="Times New Roman" panose="02020603050405020304" charset="0"/>
              </a:rPr>
              <a:t> ДК «Родина» воспитанников МБДОУ ЦРР № 28 «Огонек»</a:t>
            </a:r>
            <a:endParaRPr lang="ru-RU" altLang="en-US" b="1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>
          <a:gsLst>
            <a:gs pos="0">
              <a:srgbClr val="FFFF00"/>
            </a:gs>
            <a:gs pos="100000">
              <a:srgbClr val="EA7914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/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3755390"/>
            <a:ext cx="3498215" cy="3102610"/>
          </a:xfrm>
          <a:prstGeom prst="rect">
            <a:avLst/>
          </a:prstGeom>
        </p:spPr>
      </p:pic>
      <p:pic>
        <p:nvPicPr>
          <p:cNvPr id="5" name="Изображение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00730" y="2919095"/>
            <a:ext cx="5843270" cy="4046855"/>
          </a:xfrm>
          <a:prstGeom prst="rect">
            <a:avLst/>
          </a:prstGeom>
        </p:spPr>
      </p:pic>
      <p:sp>
        <p:nvSpPr>
          <p:cNvPr id="2" name="Текстовое поле 1"/>
          <p:cNvSpPr txBox="1"/>
          <p:nvPr/>
        </p:nvSpPr>
        <p:spPr>
          <a:xfrm>
            <a:off x="7238365" y="241935"/>
            <a:ext cx="1732280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en-US" dirty="0">
                <a:solidFill>
                  <a:schemeClr val="bg1"/>
                </a:solidFill>
                <a:sym typeface="+mn-ea"/>
              </a:rPr>
              <a:t>http://dou-28.ru</a:t>
            </a:r>
            <a:endParaRPr lang="ru-RU" altLang="en-US"/>
          </a:p>
        </p:txBody>
      </p:sp>
      <p:sp>
        <p:nvSpPr>
          <p:cNvPr id="3" name="Прямоугольник 2"/>
          <p:cNvSpPr/>
          <p:nvPr/>
        </p:nvSpPr>
        <p:spPr>
          <a:xfrm>
            <a:off x="5247005" y="1118870"/>
            <a:ext cx="3580130" cy="1938020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p>
            <a:pPr algn="ctr"/>
            <a:r>
              <a:rPr lang="ru-RU" altLang="en-US" sz="40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До </a:t>
            </a:r>
            <a:endParaRPr lang="ru-RU" altLang="en-US" sz="4000" b="1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  <a:p>
            <a:pPr algn="ctr"/>
            <a:r>
              <a:rPr lang="ru-RU" altLang="en-US" sz="40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следующих</a:t>
            </a:r>
            <a:endParaRPr lang="ru-RU" altLang="en-US" sz="4000" b="1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  <a:p>
            <a:pPr algn="ctr"/>
            <a:r>
              <a:rPr lang="ru-RU" altLang="en-US" sz="40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встреч...</a:t>
            </a:r>
            <a:endParaRPr lang="ru-RU" altLang="en-US" sz="4000" b="1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pic>
        <p:nvPicPr>
          <p:cNvPr id="7" name="Изображение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580000">
            <a:off x="313690" y="925830"/>
            <a:ext cx="4512945" cy="2819400"/>
          </a:xfrm>
          <a:prstGeom prst="rect">
            <a:avLst/>
          </a:prstGeom>
        </p:spPr>
      </p:pic>
      <p:sp>
        <p:nvSpPr>
          <p:cNvPr id="8" name="Текстовое поле 7"/>
          <p:cNvSpPr txBox="1"/>
          <p:nvPr/>
        </p:nvSpPr>
        <p:spPr>
          <a:xfrm>
            <a:off x="1599565" y="6130290"/>
            <a:ext cx="308419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ru-RU" altLang="en-US" b="1" i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Составила: педагог-психолог Семенюк С.П.</a:t>
            </a:r>
            <a:endParaRPr lang="ru-RU" altLang="en-US" b="1" i="1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>
          <a:gsLst>
            <a:gs pos="0">
              <a:srgbClr val="FFFF00"/>
            </a:gs>
            <a:gs pos="100000">
              <a:srgbClr val="EA7914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/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3755390"/>
            <a:ext cx="3498215" cy="3102610"/>
          </a:xfrm>
          <a:prstGeom prst="rect">
            <a:avLst/>
          </a:prstGeom>
        </p:spPr>
      </p:pic>
      <p:pic>
        <p:nvPicPr>
          <p:cNvPr id="5" name="Изображение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00730" y="2909570"/>
            <a:ext cx="5843270" cy="4046855"/>
          </a:xfrm>
          <a:prstGeom prst="rect">
            <a:avLst/>
          </a:prstGeom>
        </p:spPr>
      </p:pic>
      <p:pic>
        <p:nvPicPr>
          <p:cNvPr id="2" name="Изображение 1" descr="IMG2021090110035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6100" y="3240405"/>
            <a:ext cx="7800340" cy="3510280"/>
          </a:xfrm>
          <a:prstGeom prst="rect">
            <a:avLst/>
          </a:prstGeom>
          <a:ln w="38100">
            <a:solidFill>
              <a:srgbClr val="C00000"/>
            </a:solidFill>
          </a:ln>
        </p:spPr>
      </p:pic>
      <p:pic>
        <p:nvPicPr>
          <p:cNvPr id="3" name="Изображение 2" descr="IMG2021090110105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0125" y="0"/>
            <a:ext cx="6891655" cy="3101340"/>
          </a:xfrm>
          <a:prstGeom prst="rect">
            <a:avLst/>
          </a:prstGeom>
          <a:ln w="38100">
            <a:solidFill>
              <a:srgbClr val="C00000"/>
            </a:solidFill>
          </a:ln>
        </p:spPr>
      </p:pic>
      <p:pic>
        <p:nvPicPr>
          <p:cNvPr id="7" name="Изображение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9560000">
            <a:off x="-144780" y="608965"/>
            <a:ext cx="3668395" cy="2443480"/>
          </a:xfrm>
          <a:prstGeom prst="rect">
            <a:avLst/>
          </a:prstGeom>
        </p:spPr>
      </p:pic>
      <p:pic>
        <p:nvPicPr>
          <p:cNvPr id="9" name="Изображение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55485" y="1546860"/>
            <a:ext cx="2393315" cy="2720340"/>
          </a:xfrm>
          <a:prstGeom prst="rect">
            <a:avLst/>
          </a:prstGeom>
        </p:spPr>
      </p:pic>
      <p:sp>
        <p:nvSpPr>
          <p:cNvPr id="6" name="Текстовое поле 5"/>
          <p:cNvSpPr txBox="1"/>
          <p:nvPr/>
        </p:nvSpPr>
        <p:spPr>
          <a:xfrm>
            <a:off x="7265035" y="98425"/>
            <a:ext cx="1732280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en-US" dirty="0">
                <a:solidFill>
                  <a:schemeClr val="bg1"/>
                </a:solidFill>
                <a:sym typeface="+mn-ea"/>
              </a:rPr>
              <a:t>http://dou-28.ru</a:t>
            </a:r>
            <a:endParaRPr lang="ru-RU" altLang="en-US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>
          <a:gsLst>
            <a:gs pos="0">
              <a:srgbClr val="FFFF00"/>
            </a:gs>
            <a:gs pos="100000">
              <a:srgbClr val="EA7914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/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3755390"/>
            <a:ext cx="3498215" cy="3102610"/>
          </a:xfrm>
          <a:prstGeom prst="rect">
            <a:avLst/>
          </a:prstGeom>
        </p:spPr>
      </p:pic>
      <p:pic>
        <p:nvPicPr>
          <p:cNvPr id="5" name="Изображение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00730" y="2909570"/>
            <a:ext cx="5843270" cy="4046855"/>
          </a:xfrm>
          <a:prstGeom prst="rect">
            <a:avLst/>
          </a:prstGeom>
        </p:spPr>
      </p:pic>
      <p:pic>
        <p:nvPicPr>
          <p:cNvPr id="3" name="Изображение 2" descr="IMG2021090110185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21100" y="2909570"/>
            <a:ext cx="5003165" cy="3749040"/>
          </a:xfrm>
          <a:prstGeom prst="rect">
            <a:avLst/>
          </a:prstGeom>
          <a:ln w="57150">
            <a:solidFill>
              <a:srgbClr val="C00000"/>
            </a:solidFill>
          </a:ln>
        </p:spPr>
      </p:pic>
      <p:pic>
        <p:nvPicPr>
          <p:cNvPr id="2" name="Изображение 1" descr="IMG202109011015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6215" y="249555"/>
            <a:ext cx="5009515" cy="3754120"/>
          </a:xfrm>
          <a:prstGeom prst="rect">
            <a:avLst/>
          </a:prstGeom>
          <a:ln w="57150">
            <a:solidFill>
              <a:srgbClr val="C00000"/>
            </a:solidFill>
          </a:ln>
        </p:spPr>
      </p:pic>
      <p:sp>
        <p:nvSpPr>
          <p:cNvPr id="7" name="Текстовое поле 6"/>
          <p:cNvSpPr txBox="1"/>
          <p:nvPr/>
        </p:nvSpPr>
        <p:spPr>
          <a:xfrm>
            <a:off x="5309870" y="80010"/>
            <a:ext cx="3834130" cy="31381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ru-RU" altLang="en-US" b="1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Times New Roman" panose="02020603050405020304" charset="0"/>
                <a:cs typeface="Times New Roman" panose="02020603050405020304" charset="0"/>
              </a:rPr>
              <a:t>Нежарким солнышком согреты, Леса еще листвой одеты. У первоклассников букеты. День хоть и грустный, но веселый, Грустишь ты: — До свиданья, лето! И радуешься: — Здравствуй, школа! </a:t>
            </a:r>
            <a:endParaRPr lang="ru-RU" altLang="en-US" b="1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latin typeface="Times New Roman" panose="02020603050405020304" charset="0"/>
              <a:cs typeface="Times New Roman" panose="02020603050405020304" charset="0"/>
            </a:endParaRPr>
          </a:p>
          <a:p>
            <a:endParaRPr lang="ru-RU" altLang="en-US" b="1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ru-RU" altLang="en-US" b="1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Times New Roman" panose="02020603050405020304" charset="0"/>
                <a:cs typeface="Times New Roman" panose="02020603050405020304" charset="0"/>
              </a:rPr>
              <a:t>Автор: Эдуард Успенский</a:t>
            </a:r>
            <a:endParaRPr lang="ru-RU" altLang="en-US" b="1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latin typeface="Times New Roman" panose="02020603050405020304" charset="0"/>
              <a:cs typeface="Times New Roman" panose="02020603050405020304" charset="0"/>
            </a:endParaRPr>
          </a:p>
          <a:p>
            <a:endParaRPr lang="ru-RU" altLang="en-US"/>
          </a:p>
          <a:p>
            <a:endParaRPr lang="ru-RU" altLang="en-US"/>
          </a:p>
        </p:txBody>
      </p:sp>
      <p:pic>
        <p:nvPicPr>
          <p:cNvPr id="8" name="Изображение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0725" y="4177030"/>
            <a:ext cx="2473325" cy="2481580"/>
          </a:xfrm>
          <a:prstGeom prst="rect">
            <a:avLst/>
          </a:prstGeom>
        </p:spPr>
      </p:pic>
      <p:sp>
        <p:nvSpPr>
          <p:cNvPr id="6" name="Текстовое поле 5"/>
          <p:cNvSpPr txBox="1"/>
          <p:nvPr/>
        </p:nvSpPr>
        <p:spPr>
          <a:xfrm>
            <a:off x="6547485" y="6290310"/>
            <a:ext cx="1732280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en-US" dirty="0">
                <a:solidFill>
                  <a:schemeClr val="bg1"/>
                </a:solidFill>
                <a:sym typeface="+mn-ea"/>
              </a:rPr>
              <a:t>http://dou-28.ru</a:t>
            </a:r>
            <a:endParaRPr lang="ru-RU" altLang="en-US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>
          <a:gsLst>
            <a:gs pos="0">
              <a:srgbClr val="FFFF00"/>
            </a:gs>
            <a:gs pos="100000">
              <a:srgbClr val="EA7914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/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3755390"/>
            <a:ext cx="3498215" cy="3102610"/>
          </a:xfrm>
          <a:prstGeom prst="rect">
            <a:avLst/>
          </a:prstGeom>
        </p:spPr>
      </p:pic>
      <p:pic>
        <p:nvPicPr>
          <p:cNvPr id="5" name="Изображение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00730" y="2909570"/>
            <a:ext cx="5843270" cy="4046855"/>
          </a:xfrm>
          <a:prstGeom prst="rect">
            <a:avLst/>
          </a:prstGeom>
        </p:spPr>
      </p:pic>
      <p:pic>
        <p:nvPicPr>
          <p:cNvPr id="2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9090" y="143510"/>
            <a:ext cx="4815205" cy="3611880"/>
          </a:xfrm>
          <a:prstGeom prst="rect">
            <a:avLst/>
          </a:prstGeom>
          <a:ln w="57150">
            <a:solidFill>
              <a:srgbClr val="00B050"/>
            </a:solidFill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4831080" y="1743710"/>
            <a:ext cx="4718685" cy="3538855"/>
          </a:xfrm>
          <a:prstGeom prst="rect">
            <a:avLst/>
          </a:prstGeom>
          <a:ln w="57150">
            <a:solidFill>
              <a:srgbClr val="00B050"/>
            </a:solidFill>
          </a:ln>
        </p:spPr>
      </p:pic>
      <p:sp>
        <p:nvSpPr>
          <p:cNvPr id="3" name="Текстовое поле 2"/>
          <p:cNvSpPr txBox="1"/>
          <p:nvPr/>
        </p:nvSpPr>
        <p:spPr>
          <a:xfrm>
            <a:off x="6323965" y="6391275"/>
            <a:ext cx="1732280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en-US" dirty="0">
                <a:solidFill>
                  <a:schemeClr val="bg1"/>
                </a:solidFill>
                <a:sym typeface="+mn-ea"/>
              </a:rPr>
              <a:t>http://dou-28.ru</a:t>
            </a:r>
            <a:endParaRPr lang="ru-RU" altLang="en-US"/>
          </a:p>
        </p:txBody>
      </p:sp>
      <p:sp>
        <p:nvSpPr>
          <p:cNvPr id="7" name="Текстовое поле 6"/>
          <p:cNvSpPr txBox="1"/>
          <p:nvPr/>
        </p:nvSpPr>
        <p:spPr>
          <a:xfrm>
            <a:off x="645160" y="3719830"/>
            <a:ext cx="3630930" cy="31381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ru-RU" altLang="en-US" b="1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Times New Roman" panose="02020603050405020304" charset="0"/>
                <a:cs typeface="Times New Roman" panose="02020603050405020304" charset="0"/>
              </a:rPr>
              <a:t>Я вчера ходил в поход —</a:t>
            </a:r>
            <a:endParaRPr lang="ru-RU" altLang="en-US" b="1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ru-RU" altLang="en-US" b="1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Times New Roman" panose="02020603050405020304" charset="0"/>
                <a:cs typeface="Times New Roman" panose="02020603050405020304" charset="0"/>
              </a:rPr>
              <a:t>Кашу съел и бутерброд!</a:t>
            </a:r>
            <a:endParaRPr lang="ru-RU" altLang="en-US" b="1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ru-RU" altLang="en-US" b="1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Times New Roman" panose="02020603050405020304" charset="0"/>
                <a:cs typeface="Times New Roman" panose="02020603050405020304" charset="0"/>
              </a:rPr>
              <a:t>Я сложил в рюкзак игрушки</a:t>
            </a:r>
            <a:endParaRPr lang="ru-RU" altLang="en-US" b="1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ru-RU" altLang="en-US" b="1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Times New Roman" panose="02020603050405020304" charset="0"/>
                <a:cs typeface="Times New Roman" panose="02020603050405020304" charset="0"/>
              </a:rPr>
              <a:t>Мячик, удочки, подушку,</a:t>
            </a:r>
            <a:endParaRPr lang="ru-RU" altLang="en-US" b="1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ru-RU" altLang="en-US" b="1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Times New Roman" panose="02020603050405020304" charset="0"/>
                <a:cs typeface="Times New Roman" panose="02020603050405020304" charset="0"/>
              </a:rPr>
              <a:t>Взял продукты на неделю,</a:t>
            </a:r>
            <a:endParaRPr lang="ru-RU" altLang="en-US" b="1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ru-RU" altLang="en-US" b="1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Times New Roman" panose="02020603050405020304" charset="0"/>
                <a:cs typeface="Times New Roman" panose="02020603050405020304" charset="0"/>
              </a:rPr>
              <a:t>Книжку, папину гантелю,</a:t>
            </a:r>
            <a:endParaRPr lang="ru-RU" altLang="en-US" b="1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ru-RU" altLang="en-US" b="1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Times New Roman" panose="02020603050405020304" charset="0"/>
                <a:cs typeface="Times New Roman" panose="02020603050405020304" charset="0"/>
              </a:rPr>
              <a:t>Кружку, ложку, котелок…</a:t>
            </a:r>
            <a:endParaRPr lang="ru-RU" altLang="en-US" b="1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ru-RU" altLang="en-US" b="1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Times New Roman" panose="02020603050405020304" charset="0"/>
                <a:cs typeface="Times New Roman" panose="02020603050405020304" charset="0"/>
              </a:rPr>
              <a:t>А поднять рюкзак не смог.</a:t>
            </a:r>
            <a:endParaRPr lang="ru-RU" altLang="en-US" b="1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ru-RU" altLang="en-US" b="1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Times New Roman" panose="02020603050405020304" charset="0"/>
                <a:cs typeface="Times New Roman" panose="02020603050405020304" charset="0"/>
              </a:rPr>
              <a:t>Даже сдвинуть не сумел!</a:t>
            </a:r>
            <a:endParaRPr lang="ru-RU" altLang="en-US" b="1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ru-RU" altLang="en-US" b="1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Times New Roman" panose="02020603050405020304" charset="0"/>
                <a:cs typeface="Times New Roman" panose="02020603050405020304" charset="0"/>
              </a:rPr>
              <a:t>Значит каши мало съел.</a:t>
            </a:r>
            <a:endParaRPr lang="ru-RU" altLang="en-US" b="1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ru-RU" altLang="en-US" b="1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Times New Roman" panose="02020603050405020304" charset="0"/>
                <a:cs typeface="Times New Roman" panose="02020603050405020304" charset="0"/>
              </a:rPr>
              <a:t>Сухарев Виктор</a:t>
            </a:r>
            <a:endParaRPr lang="ru-RU" altLang="en-US" b="1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420678" y="143510"/>
            <a:ext cx="3512185" cy="76835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ru-RU" altLang="en-US" sz="44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Поход в лес</a:t>
            </a:r>
            <a:endParaRPr lang="ru-RU" altLang="en-US" sz="4400" b="1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pic>
        <p:nvPicPr>
          <p:cNvPr id="9" name="Изображение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7485" y="-138430"/>
            <a:ext cx="1743075" cy="1747520"/>
          </a:xfrm>
          <a:prstGeom prst="ellipse">
            <a:avLst/>
          </a:prstGeom>
        </p:spPr>
      </p:pic>
      <p:pic>
        <p:nvPicPr>
          <p:cNvPr id="10" name="Изображение 9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3846195" y="3917950"/>
            <a:ext cx="1767205" cy="2777490"/>
          </a:xfrm>
          <a:prstGeom prst="round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>
          <a:gsLst>
            <a:gs pos="0">
              <a:srgbClr val="FFFF00"/>
            </a:gs>
            <a:gs pos="100000">
              <a:srgbClr val="EA7914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/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3755390"/>
            <a:ext cx="3498215" cy="3102610"/>
          </a:xfrm>
          <a:prstGeom prst="rect">
            <a:avLst/>
          </a:prstGeom>
        </p:spPr>
      </p:pic>
      <p:pic>
        <p:nvPicPr>
          <p:cNvPr id="5" name="Изображение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00730" y="2919095"/>
            <a:ext cx="5843270" cy="4046855"/>
          </a:xfrm>
          <a:prstGeom prst="rect">
            <a:avLst/>
          </a:prstGeom>
        </p:spPr>
      </p:pic>
      <p:sp>
        <p:nvSpPr>
          <p:cNvPr id="2" name="Текстовое поле 1"/>
          <p:cNvSpPr txBox="1"/>
          <p:nvPr/>
        </p:nvSpPr>
        <p:spPr>
          <a:xfrm>
            <a:off x="7327900" y="53975"/>
            <a:ext cx="1732280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en-US" dirty="0">
                <a:solidFill>
                  <a:schemeClr val="bg1"/>
                </a:solidFill>
                <a:sym typeface="+mn-ea"/>
              </a:rPr>
              <a:t>http://dou-28.ru</a:t>
            </a:r>
            <a:endParaRPr lang="ru-RU" altLang="en-US"/>
          </a:p>
        </p:txBody>
      </p:sp>
      <p:sp>
        <p:nvSpPr>
          <p:cNvPr id="3" name="Прямоугольник 2"/>
          <p:cNvSpPr/>
          <p:nvPr/>
        </p:nvSpPr>
        <p:spPr>
          <a:xfrm>
            <a:off x="1729105" y="-295910"/>
            <a:ext cx="6172200" cy="1198880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p>
            <a:pPr algn="ctr"/>
            <a:r>
              <a:rPr lang="ru-RU" altLang="en-US" sz="32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Экскурсия в пожарную часть</a:t>
            </a:r>
            <a:r>
              <a:rPr lang="ru-RU" altLang="en-US" sz="72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endParaRPr lang="ru-RU" altLang="en-US" sz="7200" b="1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pic>
        <p:nvPicPr>
          <p:cNvPr id="8" name="Изображение 7" descr="20211118_104446"/>
          <p:cNvPicPr>
            <a:picLocks noChangeAspect="1"/>
          </p:cNvPicPr>
          <p:nvPr/>
        </p:nvPicPr>
        <p:blipFill>
          <a:blip r:embed="rId3"/>
          <a:srcRect r="-115"/>
          <a:stretch>
            <a:fillRect/>
          </a:stretch>
        </p:blipFill>
        <p:spPr>
          <a:xfrm>
            <a:off x="371475" y="795655"/>
            <a:ext cx="4431665" cy="2754630"/>
          </a:xfrm>
          <a:prstGeom prst="rect">
            <a:avLst/>
          </a:prstGeom>
          <a:ln w="57150">
            <a:solidFill>
              <a:srgbClr val="FF0000"/>
            </a:solidFill>
          </a:ln>
        </p:spPr>
      </p:pic>
      <p:pic>
        <p:nvPicPr>
          <p:cNvPr id="9" name="Изображение 8" descr="20211118_10553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4808855" y="1433195"/>
            <a:ext cx="4241800" cy="3181350"/>
          </a:xfrm>
          <a:prstGeom prst="rect">
            <a:avLst/>
          </a:prstGeom>
          <a:ln w="57150">
            <a:solidFill>
              <a:srgbClr val="FF0000"/>
            </a:solidFill>
          </a:ln>
        </p:spPr>
      </p:pic>
      <p:pic>
        <p:nvPicPr>
          <p:cNvPr id="10" name="Изображение 9" descr="20211118_110634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286385" y="3755390"/>
            <a:ext cx="4516755" cy="3042285"/>
          </a:xfrm>
          <a:prstGeom prst="rect">
            <a:avLst/>
          </a:prstGeom>
          <a:ln w="57150">
            <a:solidFill>
              <a:srgbClr val="FF0000"/>
            </a:solidFill>
          </a:ln>
        </p:spPr>
      </p:pic>
      <p:sp>
        <p:nvSpPr>
          <p:cNvPr id="11" name="Текстовое поле 10"/>
          <p:cNvSpPr txBox="1"/>
          <p:nvPr/>
        </p:nvSpPr>
        <p:spPr>
          <a:xfrm>
            <a:off x="5786120" y="5440680"/>
            <a:ext cx="2438400" cy="1198880"/>
          </a:xfrm>
          <a:prstGeom prst="rect">
            <a:avLst/>
          </a:prstGeom>
          <a:gradFill>
            <a:gsLst>
              <a:gs pos="0">
                <a:srgbClr val="FECF40"/>
              </a:gs>
              <a:gs pos="100000">
                <a:srgbClr val="846C21"/>
              </a:gs>
            </a:gsLst>
            <a:lin scaled="0"/>
          </a:gradFill>
        </p:spPr>
        <p:txBody>
          <a:bodyPr wrap="square" rtlCol="0">
            <a:spAutoFit/>
          </a:bodyPr>
          <a:p>
            <a:r>
              <a:rPr lang="ru-RU" altLang="en-US" b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В огне и дыму</a:t>
            </a:r>
            <a:endParaRPr lang="ru-RU" altLang="en-US" b="1">
              <a:solidFill>
                <a:srgbClr val="002060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ru-RU" altLang="en-US" b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Он идёт среди жара,</a:t>
            </a:r>
            <a:endParaRPr lang="ru-RU" altLang="en-US" b="1">
              <a:solidFill>
                <a:srgbClr val="002060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ru-RU" altLang="en-US" b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Спасая людей</a:t>
            </a:r>
            <a:endParaRPr lang="ru-RU" altLang="en-US" b="1">
              <a:solidFill>
                <a:srgbClr val="002060"/>
              </a:solidFill>
              <a:latin typeface="Times New Roman" panose="02020603050405020304" charset="0"/>
              <a:cs typeface="Times New Roman" panose="02020603050405020304" charset="0"/>
            </a:endParaRPr>
          </a:p>
          <a:p>
            <a:r>
              <a:rPr lang="ru-RU" altLang="en-US" b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И дома от пожара!</a:t>
            </a:r>
            <a:endParaRPr lang="ru-RU" altLang="en-US" b="1">
              <a:solidFill>
                <a:srgbClr val="00206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12" name="Изображение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00730" y="1845310"/>
            <a:ext cx="2997200" cy="29972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>
          <a:gsLst>
            <a:gs pos="0">
              <a:srgbClr val="FFFF00"/>
            </a:gs>
            <a:gs pos="100000">
              <a:srgbClr val="EA7914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/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3755390"/>
            <a:ext cx="3498215" cy="3102610"/>
          </a:xfrm>
          <a:prstGeom prst="rect">
            <a:avLst/>
          </a:prstGeom>
        </p:spPr>
      </p:pic>
      <p:pic>
        <p:nvPicPr>
          <p:cNvPr id="5" name="Изображение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00730" y="2919095"/>
            <a:ext cx="5843270" cy="4046855"/>
          </a:xfrm>
          <a:prstGeom prst="rect">
            <a:avLst/>
          </a:prstGeom>
        </p:spPr>
      </p:pic>
      <p:sp>
        <p:nvSpPr>
          <p:cNvPr id="2" name="Текстовое поле 1"/>
          <p:cNvSpPr txBox="1"/>
          <p:nvPr/>
        </p:nvSpPr>
        <p:spPr>
          <a:xfrm>
            <a:off x="7327900" y="53975"/>
            <a:ext cx="1732280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en-US" dirty="0">
                <a:solidFill>
                  <a:schemeClr val="bg1"/>
                </a:solidFill>
                <a:sym typeface="+mn-ea"/>
              </a:rPr>
              <a:t>http://dou-28.ru</a:t>
            </a:r>
            <a:endParaRPr lang="ru-RU" altLang="en-US"/>
          </a:p>
        </p:txBody>
      </p:sp>
      <p:sp>
        <p:nvSpPr>
          <p:cNvPr id="3" name="Прямоугольник 2"/>
          <p:cNvSpPr/>
          <p:nvPr/>
        </p:nvSpPr>
        <p:spPr>
          <a:xfrm>
            <a:off x="1729105" y="-295910"/>
            <a:ext cx="6172200" cy="1198880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p>
            <a:pPr algn="ctr"/>
            <a:r>
              <a:rPr lang="ru-RU" altLang="en-US" sz="32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Экскурсия в библиотеку</a:t>
            </a:r>
            <a:r>
              <a:rPr lang="ru-RU" altLang="en-US" sz="72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  <a:endParaRPr lang="ru-RU" altLang="en-US" sz="7200" b="1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pic>
        <p:nvPicPr>
          <p:cNvPr id="31747" name="Picture 3" descr="C:\Users\Я\Downloads\13-12-2021_03-42-15\IMG-20211124-WA001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4635" y="821055"/>
            <a:ext cx="4608195" cy="3103880"/>
          </a:xfrm>
          <a:prstGeom prst="rect">
            <a:avLst/>
          </a:prstGeom>
          <a:noFill/>
          <a:ln w="57150">
            <a:solidFill>
              <a:srgbClr val="74A19C"/>
            </a:solidFill>
          </a:ln>
        </p:spPr>
      </p:pic>
      <p:pic>
        <p:nvPicPr>
          <p:cNvPr id="29699" name="Picture 3" descr="C:\Users\Я\Downloads\13-12-2021_03-42-15\20211124_111034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643174" y="3786190"/>
            <a:ext cx="6353488" cy="2928958"/>
          </a:xfrm>
          <a:prstGeom prst="rect">
            <a:avLst/>
          </a:prstGeom>
          <a:noFill/>
          <a:ln w="57150">
            <a:solidFill>
              <a:srgbClr val="74A19C"/>
            </a:solidFill>
          </a:ln>
        </p:spPr>
      </p:pic>
      <p:pic>
        <p:nvPicPr>
          <p:cNvPr id="6" name="Изображение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05655" y="902970"/>
            <a:ext cx="3978910" cy="2171700"/>
          </a:xfrm>
          <a:prstGeom prst="rect">
            <a:avLst/>
          </a:prstGeom>
        </p:spPr>
      </p:pic>
      <p:pic>
        <p:nvPicPr>
          <p:cNvPr id="7" name="Изображение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90590" y="1754505"/>
            <a:ext cx="3303905" cy="1503045"/>
          </a:xfrm>
          <a:prstGeom prst="rect">
            <a:avLst/>
          </a:prstGeom>
        </p:spPr>
      </p:pic>
      <p:sp>
        <p:nvSpPr>
          <p:cNvPr id="13" name="Текстовое поле 12"/>
          <p:cNvSpPr txBox="1"/>
          <p:nvPr/>
        </p:nvSpPr>
        <p:spPr>
          <a:xfrm>
            <a:off x="2470150" y="3190875"/>
            <a:ext cx="4391660" cy="1198880"/>
          </a:xfrm>
          <a:prstGeom prst="rect">
            <a:avLst/>
          </a:prstGeom>
          <a:gradFill>
            <a:gsLst>
              <a:gs pos="0">
                <a:srgbClr val="FBFB11"/>
              </a:gs>
              <a:gs pos="100000">
                <a:srgbClr val="838309"/>
              </a:gs>
            </a:gsLst>
            <a:lin scaled="0"/>
          </a:gradFill>
        </p:spPr>
        <p:txBody>
          <a:bodyPr wrap="square" rtlCol="0">
            <a:spAutoFit/>
          </a:bodyPr>
          <a:p>
            <a:pPr algn="ctr"/>
            <a:r>
              <a:rPr lang="ru-RU" altLang="en-US" b="1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Times New Roman" panose="02020603050405020304" charset="0"/>
                <a:cs typeface="Times New Roman" panose="02020603050405020304" charset="0"/>
              </a:rPr>
              <a:t>Знание — сила, давно доказали.</a:t>
            </a:r>
            <a:endParaRPr lang="ru-RU" altLang="en-US" b="1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latin typeface="Times New Roman" panose="02020603050405020304" charset="0"/>
              <a:cs typeface="Times New Roman" panose="02020603050405020304" charset="0"/>
            </a:endParaRPr>
          </a:p>
          <a:p>
            <a:pPr algn="ctr"/>
            <a:r>
              <a:rPr lang="ru-RU" altLang="en-US" b="1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Times New Roman" panose="02020603050405020304" charset="0"/>
                <a:cs typeface="Times New Roman" panose="02020603050405020304" charset="0"/>
              </a:rPr>
              <a:t>Как? Вы, простите, об этом не знали?</a:t>
            </a:r>
            <a:endParaRPr lang="ru-RU" altLang="en-US" b="1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latin typeface="Times New Roman" panose="02020603050405020304" charset="0"/>
              <a:cs typeface="Times New Roman" panose="02020603050405020304" charset="0"/>
            </a:endParaRPr>
          </a:p>
          <a:p>
            <a:pPr algn="ctr"/>
            <a:r>
              <a:rPr lang="ru-RU" altLang="en-US" b="1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Times New Roman" panose="02020603050405020304" charset="0"/>
                <a:cs typeface="Times New Roman" panose="02020603050405020304" charset="0"/>
              </a:rPr>
              <a:t>Вот ведь досада, ну как же вы жили?</a:t>
            </a:r>
            <a:endParaRPr lang="ru-RU" altLang="en-US" b="1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latin typeface="Times New Roman" panose="02020603050405020304" charset="0"/>
              <a:cs typeface="Times New Roman" panose="02020603050405020304" charset="0"/>
            </a:endParaRPr>
          </a:p>
          <a:p>
            <a:pPr algn="ctr"/>
            <a:r>
              <a:rPr lang="ru-RU" altLang="en-US" b="1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Times New Roman" panose="02020603050405020304" charset="0"/>
                <a:cs typeface="Times New Roman" panose="02020603050405020304" charset="0"/>
              </a:rPr>
              <a:t>Знаниям вас никогда не учили?</a:t>
            </a:r>
            <a:endParaRPr lang="ru-RU" altLang="en-US" b="1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>
          <a:gsLst>
            <a:gs pos="0">
              <a:srgbClr val="FFFF00"/>
            </a:gs>
            <a:gs pos="100000">
              <a:srgbClr val="EA7914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/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3755390"/>
            <a:ext cx="3498215" cy="3102610"/>
          </a:xfrm>
          <a:prstGeom prst="rect">
            <a:avLst/>
          </a:prstGeom>
        </p:spPr>
      </p:pic>
      <p:pic>
        <p:nvPicPr>
          <p:cNvPr id="5" name="Изображение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00730" y="2919095"/>
            <a:ext cx="5843270" cy="4046855"/>
          </a:xfrm>
          <a:prstGeom prst="rect">
            <a:avLst/>
          </a:prstGeom>
        </p:spPr>
      </p:pic>
      <p:pic>
        <p:nvPicPr>
          <p:cNvPr id="2" name="Изображение 1" descr="cap_Video by ds_ogonek_28_00:00:08_0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941705" y="142240"/>
            <a:ext cx="3463925" cy="3487420"/>
          </a:xfrm>
          <a:prstGeom prst="rect">
            <a:avLst/>
          </a:prstGeom>
          <a:ln w="57150">
            <a:solidFill>
              <a:srgbClr val="FFC000"/>
            </a:solidFill>
          </a:ln>
        </p:spPr>
      </p:pic>
      <p:pic>
        <p:nvPicPr>
          <p:cNvPr id="3" name="Изображение 2" descr="cap_Video by ds_ogonek_28_00:00:19_0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4599940" y="2818765"/>
            <a:ext cx="3853815" cy="3915410"/>
          </a:xfrm>
          <a:prstGeom prst="rect">
            <a:avLst/>
          </a:prstGeom>
          <a:ln w="57150">
            <a:solidFill>
              <a:srgbClr val="FFC000"/>
            </a:solidFill>
          </a:ln>
        </p:spPr>
      </p:pic>
      <p:pic>
        <p:nvPicPr>
          <p:cNvPr id="6" name="Изображение 5" descr="cap_Video by ds_ogonek_28_00:00:27_04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6117590" y="222885"/>
            <a:ext cx="2877820" cy="2859405"/>
          </a:xfrm>
          <a:prstGeom prst="rect">
            <a:avLst/>
          </a:prstGeom>
          <a:ln w="57150">
            <a:solidFill>
              <a:srgbClr val="FFC000"/>
            </a:solidFill>
          </a:ln>
        </p:spPr>
      </p:pic>
      <p:pic>
        <p:nvPicPr>
          <p:cNvPr id="7" name="Изображение 6" descr="cap_Video by ds_ogonek_28_00:00:44_05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237490" y="3395980"/>
            <a:ext cx="3297555" cy="3266440"/>
          </a:xfrm>
          <a:prstGeom prst="rect">
            <a:avLst/>
          </a:prstGeom>
          <a:ln w="57150">
            <a:solidFill>
              <a:srgbClr val="FFC000"/>
            </a:solidFill>
          </a:ln>
        </p:spPr>
      </p:pic>
      <p:sp>
        <p:nvSpPr>
          <p:cNvPr id="8" name="Текстовое поле 7"/>
          <p:cNvSpPr txBox="1"/>
          <p:nvPr/>
        </p:nvSpPr>
        <p:spPr>
          <a:xfrm>
            <a:off x="941705" y="6294120"/>
            <a:ext cx="1732280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en-US" dirty="0">
                <a:solidFill>
                  <a:srgbClr val="FF0000"/>
                </a:solidFill>
                <a:sym typeface="+mn-ea"/>
              </a:rPr>
              <a:t>http://dou-28.ru</a:t>
            </a:r>
            <a:endParaRPr lang="en-US" altLang="en-US" dirty="0">
              <a:solidFill>
                <a:srgbClr val="FF0000"/>
              </a:solidFill>
              <a:sym typeface="+mn-ea"/>
            </a:endParaRPr>
          </a:p>
        </p:txBody>
      </p:sp>
      <p:sp>
        <p:nvSpPr>
          <p:cNvPr id="9" name="Текстовое поле 8"/>
          <p:cNvSpPr txBox="1"/>
          <p:nvPr/>
        </p:nvSpPr>
        <p:spPr>
          <a:xfrm>
            <a:off x="4235450" y="386080"/>
            <a:ext cx="2212975" cy="2306955"/>
          </a:xfrm>
          <a:prstGeom prst="rect">
            <a:avLst/>
          </a:prstGeom>
          <a:gradFill>
            <a:gsLst>
              <a:gs pos="0">
                <a:srgbClr val="FECF40"/>
              </a:gs>
              <a:gs pos="100000">
                <a:srgbClr val="846C21"/>
              </a:gs>
            </a:gsLst>
            <a:lin scaled="0"/>
          </a:gradFill>
        </p:spPr>
        <p:txBody>
          <a:bodyPr wrap="square" rtlCol="0">
            <a:spAutoFit/>
          </a:bodyPr>
          <a:p>
            <a:pPr algn="ctr"/>
            <a:r>
              <a:rPr lang="ru-RU" altLang="en-US" b="1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Times New Roman" panose="02020603050405020304" charset="0"/>
                <a:cs typeface="Times New Roman" panose="02020603050405020304" charset="0"/>
              </a:rPr>
              <a:t>Цветы все ярче расцветают,</a:t>
            </a:r>
            <a:endParaRPr lang="ru-RU" altLang="en-US" b="1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latin typeface="Times New Roman" panose="02020603050405020304" charset="0"/>
              <a:cs typeface="Times New Roman" panose="02020603050405020304" charset="0"/>
            </a:endParaRPr>
          </a:p>
          <a:p>
            <a:pPr algn="ctr"/>
            <a:r>
              <a:rPr lang="ru-RU" altLang="en-US" b="1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Times New Roman" panose="02020603050405020304" charset="0"/>
                <a:cs typeface="Times New Roman" panose="02020603050405020304" charset="0"/>
              </a:rPr>
              <a:t>Пускай таких в природе нет.</a:t>
            </a:r>
            <a:endParaRPr lang="ru-RU" altLang="en-US" b="1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latin typeface="Times New Roman" panose="02020603050405020304" charset="0"/>
              <a:cs typeface="Times New Roman" panose="02020603050405020304" charset="0"/>
            </a:endParaRPr>
          </a:p>
          <a:p>
            <a:pPr algn="ctr"/>
            <a:r>
              <a:rPr lang="ru-RU" altLang="en-US" b="1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Times New Roman" panose="02020603050405020304" charset="0"/>
                <a:cs typeface="Times New Roman" panose="02020603050405020304" charset="0"/>
              </a:rPr>
              <a:t>Атласной лентой вышиваю</a:t>
            </a:r>
            <a:endParaRPr lang="ru-RU" altLang="en-US" b="1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latin typeface="Times New Roman" panose="02020603050405020304" charset="0"/>
              <a:cs typeface="Times New Roman" panose="02020603050405020304" charset="0"/>
            </a:endParaRPr>
          </a:p>
          <a:p>
            <a:pPr algn="ctr"/>
            <a:r>
              <a:rPr lang="ru-RU" altLang="en-US" b="1"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latin typeface="Times New Roman" panose="02020603050405020304" charset="0"/>
                <a:cs typeface="Times New Roman" panose="02020603050405020304" charset="0"/>
              </a:rPr>
              <a:t>Неувядающий букет.</a:t>
            </a:r>
            <a:endParaRPr lang="ru-RU" altLang="en-US" b="1"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497898" y="5767070"/>
            <a:ext cx="5428615" cy="119888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ru-RU" altLang="en-US" sz="72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в</a:t>
            </a:r>
            <a:r>
              <a:rPr lang="ru-RU" altLang="en-US" sz="28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ыставка творческих работ</a:t>
            </a:r>
            <a:endParaRPr lang="ru-RU" altLang="en-US" sz="2800" b="1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>
          <a:gsLst>
            <a:gs pos="0">
              <a:srgbClr val="FFFF00"/>
            </a:gs>
            <a:gs pos="100000">
              <a:srgbClr val="EA7914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/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3755390"/>
            <a:ext cx="3498215" cy="3102610"/>
          </a:xfrm>
          <a:prstGeom prst="rect">
            <a:avLst/>
          </a:prstGeom>
        </p:spPr>
      </p:pic>
      <p:pic>
        <p:nvPicPr>
          <p:cNvPr id="5" name="Изображение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00730" y="2919095"/>
            <a:ext cx="5843270" cy="4046855"/>
          </a:xfrm>
          <a:prstGeom prst="rect">
            <a:avLst/>
          </a:prstGeom>
        </p:spPr>
      </p:pic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7510" y="165100"/>
            <a:ext cx="8348980" cy="3757295"/>
          </a:xfrm>
          <a:prstGeom prst="rect">
            <a:avLst/>
          </a:prstGeom>
          <a:ln w="57150">
            <a:solidFill>
              <a:srgbClr val="0070C0"/>
            </a:solidFill>
          </a:ln>
        </p:spPr>
      </p:pic>
      <p:pic>
        <p:nvPicPr>
          <p:cNvPr id="3" name="Изображение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49705" y="3755390"/>
            <a:ext cx="6351905" cy="2858135"/>
          </a:xfrm>
          <a:prstGeom prst="rect">
            <a:avLst/>
          </a:prstGeom>
          <a:ln w="57150">
            <a:solidFill>
              <a:srgbClr val="0070C0"/>
            </a:solidFill>
          </a:ln>
        </p:spPr>
      </p:pic>
      <p:sp>
        <p:nvSpPr>
          <p:cNvPr id="6" name="Текстовое поле 5"/>
          <p:cNvSpPr txBox="1"/>
          <p:nvPr/>
        </p:nvSpPr>
        <p:spPr>
          <a:xfrm>
            <a:off x="7085330" y="6346825"/>
            <a:ext cx="1732280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r>
              <a:rPr lang="en-US" dirty="0">
                <a:solidFill>
                  <a:schemeClr val="bg1"/>
                </a:solidFill>
                <a:sym typeface="+mn-ea"/>
              </a:rPr>
              <a:t>http://dou-28.ru</a:t>
            </a:r>
            <a:endParaRPr lang="ru-RU" altLang="en-US"/>
          </a:p>
        </p:txBody>
      </p:sp>
      <p:sp>
        <p:nvSpPr>
          <p:cNvPr id="7" name="Прямоугольник 6"/>
          <p:cNvSpPr/>
          <p:nvPr/>
        </p:nvSpPr>
        <p:spPr>
          <a:xfrm>
            <a:off x="2236470" y="2919095"/>
            <a:ext cx="6907530" cy="132207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ru-RU" altLang="en-US" sz="4800" b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В</a:t>
            </a:r>
            <a:r>
              <a:rPr lang="ru-RU" altLang="en-US" sz="3200" b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стреча </a:t>
            </a:r>
            <a:endParaRPr lang="ru-RU" altLang="en-US" sz="3200" b="1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  <a:p>
            <a:pPr algn="ctr"/>
            <a:r>
              <a:rPr lang="ru-RU" altLang="en-US" sz="3200" b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с инспектором пожарной охраны</a:t>
            </a:r>
            <a:endParaRPr lang="ru-RU" altLang="en-US" sz="3200" b="1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8" name="Изображение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89535" y="4702175"/>
            <a:ext cx="2087880" cy="208788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Default 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7DB6EF"/>
      </a:accent1>
      <a:accent2>
        <a:srgbClr val="C0504D"/>
      </a:accent2>
      <a:accent3>
        <a:srgbClr val="FFFFFF"/>
      </a:accent3>
      <a:accent4>
        <a:srgbClr val="000000"/>
      </a:accent4>
      <a:accent5>
        <a:srgbClr val="C0D7F5"/>
      </a:accent5>
      <a:accent6>
        <a:srgbClr val="AC4744"/>
      </a:accent6>
      <a:hlink>
        <a:srgbClr val="0066CC"/>
      </a:hlink>
      <a:folHlink>
        <a:srgbClr val="800080"/>
      </a:folHlink>
    </a:clrScheme>
    <a:fontScheme name="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7DB6EF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C0D7F5"/>
        </a:accent5>
        <a:accent6>
          <a:srgbClr val="AC4744"/>
        </a:accent6>
        <a:hlink>
          <a:srgbClr val="0066CC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3025</Words>
  <Application>WPS Presentation</Application>
  <PresentationFormat>Широкоэкранный</PresentationFormat>
  <Paragraphs>212</Paragraphs>
  <Slides>26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10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26</vt:i4>
      </vt:variant>
    </vt:vector>
  </HeadingPairs>
  <TitlesOfParts>
    <vt:vector size="37" baseType="lpstr">
      <vt:lpstr>Arial</vt:lpstr>
      <vt:lpstr>SimSun</vt:lpstr>
      <vt:lpstr>Wingdings</vt:lpstr>
      <vt:lpstr>Allegretto Script Two</vt:lpstr>
      <vt:lpstr>Arial</vt:lpstr>
      <vt:lpstr>Times New Roman</vt:lpstr>
      <vt:lpstr>Microsoft YaHei</vt:lpstr>
      <vt:lpstr>Droid Sans Fallback</vt:lpstr>
      <vt:lpstr>Arial Unicode MS</vt:lpstr>
      <vt:lpstr>Calibri</vt:lpstr>
      <vt:lpstr>Default Design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svetlana</dc:creator>
  <cp:lastModifiedBy>vadim</cp:lastModifiedBy>
  <cp:revision>13</cp:revision>
  <dcterms:created xsi:type="dcterms:W3CDTF">2022-01-15T10:01:09Z</dcterms:created>
  <dcterms:modified xsi:type="dcterms:W3CDTF">2022-01-15T10:01:09Z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1049-11.1.0.10702</vt:lpwstr>
  </property>
</Properties>
</file>