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F3300"/>
    <a:srgbClr val="800000"/>
    <a:srgbClr val="FF33CC"/>
    <a:srgbClr val="0066CC"/>
    <a:srgbClr val="1E26C4"/>
    <a:srgbClr val="ACF2B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4974D-0815-4613-8342-D25A45DE7E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4883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EBC4D-2FCA-4CC3-BABC-806A0C8012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7132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47BD1-E9D6-42FD-B538-9B638DE3C5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8247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A7E2E-C2AF-4F3C-93D7-C41DE94988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3640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EA44D-D3BB-488D-AF4B-15B06EDC2B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6720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2C4F1-CFA2-4A01-92F3-0C7965BDE2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9679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FD7E9-7212-46CD-A5C9-ED7D545477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0646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49BC1-AE28-44D6-BC40-D1F80929FD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5189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9115C-FD38-45AF-ACE6-8C64FD4493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5341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6787B-79DC-46E8-9EF6-7D5CC0F506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1239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48909-525A-46D2-B1C8-533E3E95A6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9680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3B559CA-51F0-4D02-BDEB-386EE1F1B2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00000">
              <a:srgbClr val="FF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WordArt 6"/>
          <p:cNvSpPr>
            <a:spLocks noChangeArrowheads="1" noChangeShapeType="1" noTextEdit="1"/>
          </p:cNvSpPr>
          <p:nvPr/>
        </p:nvSpPr>
        <p:spPr bwMode="auto">
          <a:xfrm>
            <a:off x="1187450" y="1844675"/>
            <a:ext cx="6264275" cy="17287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"Зимний фоторепортаж"</a:t>
            </a:r>
          </a:p>
        </p:txBody>
      </p:sp>
      <p:sp>
        <p:nvSpPr>
          <p:cNvPr id="2052" name="WordArt 7"/>
          <p:cNvSpPr>
            <a:spLocks noChangeArrowheads="1" noChangeShapeType="1" noTextEdit="1"/>
          </p:cNvSpPr>
          <p:nvPr/>
        </p:nvSpPr>
        <p:spPr bwMode="auto">
          <a:xfrm>
            <a:off x="1979613" y="333375"/>
            <a:ext cx="49434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электронная газета  № 17</a:t>
            </a:r>
          </a:p>
        </p:txBody>
      </p:sp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6588125" y="4868863"/>
            <a:ext cx="2303463" cy="1773237"/>
            <a:chOff x="441" y="184"/>
            <a:chExt cx="3939" cy="2871"/>
          </a:xfrm>
        </p:grpSpPr>
        <p:sp>
          <p:nvSpPr>
            <p:cNvPr id="2057" name="Freeform 6"/>
            <p:cNvSpPr>
              <a:spLocks noEditPoints="1"/>
            </p:cNvSpPr>
            <p:nvPr/>
          </p:nvSpPr>
          <p:spPr bwMode="auto">
            <a:xfrm rot="-53881">
              <a:off x="1341" y="544"/>
              <a:ext cx="1866" cy="2090"/>
            </a:xfrm>
            <a:custGeom>
              <a:avLst/>
              <a:gdLst>
                <a:gd name="T0" fmla="*/ 4095 w 895"/>
                <a:gd name="T1" fmla="*/ 0 h 1223"/>
                <a:gd name="T2" fmla="*/ 5185 w 895"/>
                <a:gd name="T3" fmla="*/ 62 h 1223"/>
                <a:gd name="T4" fmla="*/ 6082 w 895"/>
                <a:gd name="T5" fmla="*/ 205 h 1223"/>
                <a:gd name="T6" fmla="*/ 6843 w 895"/>
                <a:gd name="T7" fmla="*/ 403 h 1223"/>
                <a:gd name="T8" fmla="*/ 7385 w 895"/>
                <a:gd name="T9" fmla="*/ 747 h 1223"/>
                <a:gd name="T10" fmla="*/ 7793 w 895"/>
                <a:gd name="T11" fmla="*/ 1154 h 1223"/>
                <a:gd name="T12" fmla="*/ 8021 w 895"/>
                <a:gd name="T13" fmla="*/ 1670 h 1223"/>
                <a:gd name="T14" fmla="*/ 8110 w 895"/>
                <a:gd name="T15" fmla="*/ 2307 h 1223"/>
                <a:gd name="T16" fmla="*/ 7977 w 895"/>
                <a:gd name="T17" fmla="*/ 3230 h 1223"/>
                <a:gd name="T18" fmla="*/ 7702 w 895"/>
                <a:gd name="T19" fmla="*/ 4091 h 1223"/>
                <a:gd name="T20" fmla="*/ 7160 w 895"/>
                <a:gd name="T21" fmla="*/ 4841 h 1223"/>
                <a:gd name="T22" fmla="*/ 6716 w 895"/>
                <a:gd name="T23" fmla="*/ 5301 h 1223"/>
                <a:gd name="T24" fmla="*/ 6173 w 895"/>
                <a:gd name="T25" fmla="*/ 5645 h 1223"/>
                <a:gd name="T26" fmla="*/ 5538 w 895"/>
                <a:gd name="T27" fmla="*/ 5904 h 1223"/>
                <a:gd name="T28" fmla="*/ 4868 w 895"/>
                <a:gd name="T29" fmla="*/ 6077 h 1223"/>
                <a:gd name="T30" fmla="*/ 4095 w 895"/>
                <a:gd name="T31" fmla="*/ 6104 h 1223"/>
                <a:gd name="T32" fmla="*/ 3157 w 895"/>
                <a:gd name="T33" fmla="*/ 6048 h 1223"/>
                <a:gd name="T34" fmla="*/ 2291 w 895"/>
                <a:gd name="T35" fmla="*/ 5788 h 1223"/>
                <a:gd name="T36" fmla="*/ 1578 w 895"/>
                <a:gd name="T37" fmla="*/ 5385 h 1223"/>
                <a:gd name="T38" fmla="*/ 942 w 895"/>
                <a:gd name="T39" fmla="*/ 4841 h 1223"/>
                <a:gd name="T40" fmla="*/ 409 w 895"/>
                <a:gd name="T41" fmla="*/ 4091 h 1223"/>
                <a:gd name="T42" fmla="*/ 92 w 895"/>
                <a:gd name="T43" fmla="*/ 3230 h 1223"/>
                <a:gd name="T44" fmla="*/ 0 w 895"/>
                <a:gd name="T45" fmla="*/ 2307 h 1223"/>
                <a:gd name="T46" fmla="*/ 92 w 895"/>
                <a:gd name="T47" fmla="*/ 1702 h 1223"/>
                <a:gd name="T48" fmla="*/ 317 w 895"/>
                <a:gd name="T49" fmla="*/ 1154 h 1223"/>
                <a:gd name="T50" fmla="*/ 717 w 895"/>
                <a:gd name="T51" fmla="*/ 747 h 1223"/>
                <a:gd name="T52" fmla="*/ 1303 w 895"/>
                <a:gd name="T53" fmla="*/ 436 h 1223"/>
                <a:gd name="T54" fmla="*/ 2074 w 895"/>
                <a:gd name="T55" fmla="*/ 205 h 1223"/>
                <a:gd name="T56" fmla="*/ 3017 w 895"/>
                <a:gd name="T57" fmla="*/ 62 h 1223"/>
                <a:gd name="T58" fmla="*/ 4095 w 895"/>
                <a:gd name="T59" fmla="*/ 0 h 1223"/>
                <a:gd name="T60" fmla="*/ 2291 w 895"/>
                <a:gd name="T61" fmla="*/ 2854 h 1223"/>
                <a:gd name="T62" fmla="*/ 2291 w 895"/>
                <a:gd name="T63" fmla="*/ 2909 h 1223"/>
                <a:gd name="T64" fmla="*/ 2339 w 895"/>
                <a:gd name="T65" fmla="*/ 3399 h 1223"/>
                <a:gd name="T66" fmla="*/ 2521 w 895"/>
                <a:gd name="T67" fmla="*/ 3857 h 1223"/>
                <a:gd name="T68" fmla="*/ 2838 w 895"/>
                <a:gd name="T69" fmla="*/ 4260 h 1223"/>
                <a:gd name="T70" fmla="*/ 3242 w 895"/>
                <a:gd name="T71" fmla="*/ 4553 h 1223"/>
                <a:gd name="T72" fmla="*/ 3651 w 895"/>
                <a:gd name="T73" fmla="*/ 4751 h 1223"/>
                <a:gd name="T74" fmla="*/ 4095 w 895"/>
                <a:gd name="T75" fmla="*/ 4811 h 1223"/>
                <a:gd name="T76" fmla="*/ 4551 w 895"/>
                <a:gd name="T77" fmla="*/ 4751 h 1223"/>
                <a:gd name="T78" fmla="*/ 4912 w 895"/>
                <a:gd name="T79" fmla="*/ 4553 h 1223"/>
                <a:gd name="T80" fmla="*/ 5264 w 895"/>
                <a:gd name="T81" fmla="*/ 4260 h 1223"/>
                <a:gd name="T82" fmla="*/ 5538 w 895"/>
                <a:gd name="T83" fmla="*/ 3888 h 1223"/>
                <a:gd name="T84" fmla="*/ 5721 w 895"/>
                <a:gd name="T85" fmla="*/ 3428 h 1223"/>
                <a:gd name="T86" fmla="*/ 5765 w 895"/>
                <a:gd name="T87" fmla="*/ 2909 h 1223"/>
                <a:gd name="T88" fmla="*/ 5765 w 895"/>
                <a:gd name="T89" fmla="*/ 2854 h 1223"/>
                <a:gd name="T90" fmla="*/ 5673 w 895"/>
                <a:gd name="T91" fmla="*/ 2336 h 1223"/>
                <a:gd name="T92" fmla="*/ 5446 w 895"/>
                <a:gd name="T93" fmla="*/ 1871 h 1223"/>
                <a:gd name="T94" fmla="*/ 5096 w 895"/>
                <a:gd name="T95" fmla="*/ 1557 h 1223"/>
                <a:gd name="T96" fmla="*/ 4595 w 895"/>
                <a:gd name="T97" fmla="*/ 1381 h 1223"/>
                <a:gd name="T98" fmla="*/ 4007 w 895"/>
                <a:gd name="T99" fmla="*/ 1297 h 1223"/>
                <a:gd name="T100" fmla="*/ 3473 w 895"/>
                <a:gd name="T101" fmla="*/ 1381 h 1223"/>
                <a:gd name="T102" fmla="*/ 3017 w 895"/>
                <a:gd name="T103" fmla="*/ 1557 h 1223"/>
                <a:gd name="T104" fmla="*/ 2656 w 895"/>
                <a:gd name="T105" fmla="*/ 1871 h 1223"/>
                <a:gd name="T106" fmla="*/ 2383 w 895"/>
                <a:gd name="T107" fmla="*/ 2336 h 1223"/>
                <a:gd name="T108" fmla="*/ 2291 w 895"/>
                <a:gd name="T109" fmla="*/ 2854 h 12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95" h="1223">
                  <a:moveTo>
                    <a:pt x="452" y="0"/>
                  </a:moveTo>
                  <a:lnTo>
                    <a:pt x="572" y="12"/>
                  </a:lnTo>
                  <a:lnTo>
                    <a:pt x="671" y="41"/>
                  </a:lnTo>
                  <a:lnTo>
                    <a:pt x="755" y="81"/>
                  </a:lnTo>
                  <a:lnTo>
                    <a:pt x="815" y="150"/>
                  </a:lnTo>
                  <a:lnTo>
                    <a:pt x="860" y="231"/>
                  </a:lnTo>
                  <a:lnTo>
                    <a:pt x="885" y="335"/>
                  </a:lnTo>
                  <a:lnTo>
                    <a:pt x="895" y="462"/>
                  </a:lnTo>
                  <a:lnTo>
                    <a:pt x="880" y="647"/>
                  </a:lnTo>
                  <a:lnTo>
                    <a:pt x="850" y="820"/>
                  </a:lnTo>
                  <a:lnTo>
                    <a:pt x="790" y="970"/>
                  </a:lnTo>
                  <a:lnTo>
                    <a:pt x="741" y="1062"/>
                  </a:lnTo>
                  <a:lnTo>
                    <a:pt x="681" y="1131"/>
                  </a:lnTo>
                  <a:lnTo>
                    <a:pt x="611" y="1183"/>
                  </a:lnTo>
                  <a:lnTo>
                    <a:pt x="537" y="1218"/>
                  </a:lnTo>
                  <a:lnTo>
                    <a:pt x="452" y="1223"/>
                  </a:lnTo>
                  <a:lnTo>
                    <a:pt x="348" y="1212"/>
                  </a:lnTo>
                  <a:lnTo>
                    <a:pt x="253" y="1160"/>
                  </a:lnTo>
                  <a:lnTo>
                    <a:pt x="174" y="1079"/>
                  </a:lnTo>
                  <a:lnTo>
                    <a:pt x="104" y="970"/>
                  </a:lnTo>
                  <a:lnTo>
                    <a:pt x="45" y="820"/>
                  </a:lnTo>
                  <a:lnTo>
                    <a:pt x="10" y="647"/>
                  </a:lnTo>
                  <a:lnTo>
                    <a:pt x="0" y="462"/>
                  </a:lnTo>
                  <a:lnTo>
                    <a:pt x="10" y="341"/>
                  </a:lnTo>
                  <a:lnTo>
                    <a:pt x="35" y="231"/>
                  </a:lnTo>
                  <a:lnTo>
                    <a:pt x="79" y="150"/>
                  </a:lnTo>
                  <a:lnTo>
                    <a:pt x="144" y="87"/>
                  </a:lnTo>
                  <a:lnTo>
                    <a:pt x="229" y="41"/>
                  </a:lnTo>
                  <a:lnTo>
                    <a:pt x="333" y="12"/>
                  </a:lnTo>
                  <a:lnTo>
                    <a:pt x="452" y="0"/>
                  </a:lnTo>
                  <a:close/>
                  <a:moveTo>
                    <a:pt x="253" y="572"/>
                  </a:moveTo>
                  <a:lnTo>
                    <a:pt x="253" y="583"/>
                  </a:lnTo>
                  <a:lnTo>
                    <a:pt x="258" y="681"/>
                  </a:lnTo>
                  <a:lnTo>
                    <a:pt x="278" y="773"/>
                  </a:lnTo>
                  <a:lnTo>
                    <a:pt x="313" y="854"/>
                  </a:lnTo>
                  <a:lnTo>
                    <a:pt x="358" y="912"/>
                  </a:lnTo>
                  <a:lnTo>
                    <a:pt x="403" y="952"/>
                  </a:lnTo>
                  <a:lnTo>
                    <a:pt x="452" y="964"/>
                  </a:lnTo>
                  <a:lnTo>
                    <a:pt x="502" y="952"/>
                  </a:lnTo>
                  <a:lnTo>
                    <a:pt x="542" y="912"/>
                  </a:lnTo>
                  <a:lnTo>
                    <a:pt x="581" y="854"/>
                  </a:lnTo>
                  <a:lnTo>
                    <a:pt x="611" y="779"/>
                  </a:lnTo>
                  <a:lnTo>
                    <a:pt x="631" y="687"/>
                  </a:lnTo>
                  <a:lnTo>
                    <a:pt x="636" y="583"/>
                  </a:lnTo>
                  <a:lnTo>
                    <a:pt x="636" y="572"/>
                  </a:lnTo>
                  <a:lnTo>
                    <a:pt x="626" y="468"/>
                  </a:lnTo>
                  <a:lnTo>
                    <a:pt x="601" y="375"/>
                  </a:lnTo>
                  <a:lnTo>
                    <a:pt x="562" y="312"/>
                  </a:lnTo>
                  <a:lnTo>
                    <a:pt x="507" y="277"/>
                  </a:lnTo>
                  <a:lnTo>
                    <a:pt x="442" y="260"/>
                  </a:lnTo>
                  <a:lnTo>
                    <a:pt x="383" y="277"/>
                  </a:lnTo>
                  <a:lnTo>
                    <a:pt x="333" y="312"/>
                  </a:lnTo>
                  <a:lnTo>
                    <a:pt x="293" y="375"/>
                  </a:lnTo>
                  <a:lnTo>
                    <a:pt x="263" y="468"/>
                  </a:lnTo>
                  <a:lnTo>
                    <a:pt x="253" y="572"/>
                  </a:lnTo>
                  <a:close/>
                </a:path>
              </a:pathLst>
            </a:custGeom>
            <a:gradFill rotWithShape="0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8" name="Freeform 7"/>
            <p:cNvSpPr>
              <a:spLocks noEditPoints="1"/>
            </p:cNvSpPr>
            <p:nvPr/>
          </p:nvSpPr>
          <p:spPr bwMode="auto">
            <a:xfrm>
              <a:off x="1881" y="904"/>
              <a:ext cx="696" cy="1213"/>
            </a:xfrm>
            <a:custGeom>
              <a:avLst/>
              <a:gdLst>
                <a:gd name="T0" fmla="*/ 30 w 3316"/>
                <a:gd name="T1" fmla="*/ 17 h 5958"/>
                <a:gd name="T2" fmla="*/ 30 w 3316"/>
                <a:gd name="T3" fmla="*/ 18 h 5958"/>
                <a:gd name="T4" fmla="*/ 26 w 3316"/>
                <a:gd name="T5" fmla="*/ 17 h 5958"/>
                <a:gd name="T6" fmla="*/ 7 w 3316"/>
                <a:gd name="T7" fmla="*/ 19 h 5958"/>
                <a:gd name="T8" fmla="*/ 8 w 3316"/>
                <a:gd name="T9" fmla="*/ 17 h 5958"/>
                <a:gd name="T10" fmla="*/ 7 w 3316"/>
                <a:gd name="T11" fmla="*/ 18 h 5958"/>
                <a:gd name="T12" fmla="*/ 7 w 3316"/>
                <a:gd name="T13" fmla="*/ 14 h 5958"/>
                <a:gd name="T14" fmla="*/ 9 w 3316"/>
                <a:gd name="T15" fmla="*/ 9 h 5958"/>
                <a:gd name="T16" fmla="*/ 24 w 3316"/>
                <a:gd name="T17" fmla="*/ 14 h 5958"/>
                <a:gd name="T18" fmla="*/ 29 w 3316"/>
                <a:gd name="T19" fmla="*/ 17 h 5958"/>
                <a:gd name="T20" fmla="*/ 11 w 3316"/>
                <a:gd name="T21" fmla="*/ 46 h 5958"/>
                <a:gd name="T22" fmla="*/ 23 w 3316"/>
                <a:gd name="T23" fmla="*/ 11 h 5958"/>
                <a:gd name="T24" fmla="*/ 23 w 3316"/>
                <a:gd name="T25" fmla="*/ 13 h 5958"/>
                <a:gd name="T26" fmla="*/ 22 w 3316"/>
                <a:gd name="T27" fmla="*/ 12 h 5958"/>
                <a:gd name="T28" fmla="*/ 7 w 3316"/>
                <a:gd name="T29" fmla="*/ 42 h 5958"/>
                <a:gd name="T30" fmla="*/ 1 w 3316"/>
                <a:gd name="T31" fmla="*/ 18 h 5958"/>
                <a:gd name="T32" fmla="*/ 1 w 3316"/>
                <a:gd name="T33" fmla="*/ 17 h 5958"/>
                <a:gd name="T34" fmla="*/ 2 w 3316"/>
                <a:gd name="T35" fmla="*/ 17 h 5958"/>
                <a:gd name="T36" fmla="*/ 5 w 3316"/>
                <a:gd name="T37" fmla="*/ 18 h 5958"/>
                <a:gd name="T38" fmla="*/ 21 w 3316"/>
                <a:gd name="T39" fmla="*/ 17 h 5958"/>
                <a:gd name="T40" fmla="*/ 30 w 3316"/>
                <a:gd name="T41" fmla="*/ 20 h 5958"/>
                <a:gd name="T42" fmla="*/ 11 w 3316"/>
                <a:gd name="T43" fmla="*/ 20 h 5958"/>
                <a:gd name="T44" fmla="*/ 19 w 3316"/>
                <a:gd name="T45" fmla="*/ 18 h 5958"/>
                <a:gd name="T46" fmla="*/ 22 w 3316"/>
                <a:gd name="T47" fmla="*/ 26 h 5958"/>
                <a:gd name="T48" fmla="*/ 24 w 3316"/>
                <a:gd name="T49" fmla="*/ 18 h 5958"/>
                <a:gd name="T50" fmla="*/ 10 w 3316"/>
                <a:gd name="T51" fmla="*/ 19 h 5958"/>
                <a:gd name="T52" fmla="*/ 1 w 3316"/>
                <a:gd name="T53" fmla="*/ 19 h 5958"/>
                <a:gd name="T54" fmla="*/ 7 w 3316"/>
                <a:gd name="T55" fmla="*/ 43 h 5958"/>
                <a:gd name="T56" fmla="*/ 19 w 3316"/>
                <a:gd name="T57" fmla="*/ 42 h 5958"/>
                <a:gd name="T58" fmla="*/ 8 w 3316"/>
                <a:gd name="T59" fmla="*/ 21 h 5958"/>
                <a:gd name="T60" fmla="*/ 10 w 3316"/>
                <a:gd name="T61" fmla="*/ 42 h 5958"/>
                <a:gd name="T62" fmla="*/ 7 w 3316"/>
                <a:gd name="T63" fmla="*/ 34 h 5958"/>
                <a:gd name="T64" fmla="*/ 9 w 3316"/>
                <a:gd name="T65" fmla="*/ 40 h 5958"/>
                <a:gd name="T66" fmla="*/ 6 w 3316"/>
                <a:gd name="T67" fmla="*/ 34 h 5958"/>
                <a:gd name="T68" fmla="*/ 3 w 3316"/>
                <a:gd name="T69" fmla="*/ 22 h 5958"/>
                <a:gd name="T70" fmla="*/ 7 w 3316"/>
                <a:gd name="T71" fmla="*/ 27 h 5958"/>
                <a:gd name="T72" fmla="*/ 5 w 3316"/>
                <a:gd name="T73" fmla="*/ 27 h 5958"/>
                <a:gd name="T74" fmla="*/ 3 w 3316"/>
                <a:gd name="T75" fmla="*/ 22 h 5958"/>
                <a:gd name="T76" fmla="*/ 13 w 3316"/>
                <a:gd name="T77" fmla="*/ 36 h 5958"/>
                <a:gd name="T78" fmla="*/ 18 w 3316"/>
                <a:gd name="T79" fmla="*/ 30 h 5958"/>
                <a:gd name="T80" fmla="*/ 14 w 3316"/>
                <a:gd name="T81" fmla="*/ 39 h 5958"/>
                <a:gd name="T82" fmla="*/ 19 w 3316"/>
                <a:gd name="T83" fmla="*/ 24 h 5958"/>
                <a:gd name="T84" fmla="*/ 12 w 3316"/>
                <a:gd name="T85" fmla="*/ 30 h 5958"/>
                <a:gd name="T86" fmla="*/ 8 w 3316"/>
                <a:gd name="T87" fmla="*/ 17 h 5958"/>
                <a:gd name="T88" fmla="*/ 7 w 3316"/>
                <a:gd name="T89" fmla="*/ 18 h 5958"/>
                <a:gd name="T90" fmla="*/ 7 w 3316"/>
                <a:gd name="T91" fmla="*/ 17 h 5958"/>
                <a:gd name="T92" fmla="*/ 9 w 3316"/>
                <a:gd name="T93" fmla="*/ 12 h 5958"/>
                <a:gd name="T94" fmla="*/ 8 w 3316"/>
                <a:gd name="T95" fmla="*/ 13 h 5958"/>
                <a:gd name="T96" fmla="*/ 8 w 3316"/>
                <a:gd name="T97" fmla="*/ 12 h 5958"/>
                <a:gd name="T98" fmla="*/ 16 w 3316"/>
                <a:gd name="T99" fmla="*/ 3 h 5958"/>
                <a:gd name="T100" fmla="*/ 14 w 3316"/>
                <a:gd name="T101" fmla="*/ 3 h 5958"/>
                <a:gd name="T102" fmla="*/ 16 w 3316"/>
                <a:gd name="T103" fmla="*/ 0 h 5958"/>
                <a:gd name="T104" fmla="*/ 15 w 3316"/>
                <a:gd name="T105" fmla="*/ 1 h 5958"/>
                <a:gd name="T106" fmla="*/ 14 w 3316"/>
                <a:gd name="T107" fmla="*/ 1 h 5958"/>
                <a:gd name="T108" fmla="*/ 21 w 3316"/>
                <a:gd name="T109" fmla="*/ 7 h 5958"/>
                <a:gd name="T110" fmla="*/ 13 w 3316"/>
                <a:gd name="T111" fmla="*/ 4 h 5958"/>
                <a:gd name="T112" fmla="*/ 22 w 3316"/>
                <a:gd name="T113" fmla="*/ 7 h 5958"/>
                <a:gd name="T114" fmla="*/ 12 w 3316"/>
                <a:gd name="T115" fmla="*/ 10 h 5958"/>
                <a:gd name="T116" fmla="*/ 16 w 3316"/>
                <a:gd name="T117" fmla="*/ 13 h 5958"/>
                <a:gd name="T118" fmla="*/ 18 w 3316"/>
                <a:gd name="T119" fmla="*/ 10 h 59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316" h="5958">
                  <a:moveTo>
                    <a:pt x="1312" y="5555"/>
                  </a:moveTo>
                  <a:lnTo>
                    <a:pt x="1998" y="5555"/>
                  </a:lnTo>
                  <a:lnTo>
                    <a:pt x="1998" y="5958"/>
                  </a:lnTo>
                  <a:lnTo>
                    <a:pt x="1312" y="5958"/>
                  </a:lnTo>
                  <a:lnTo>
                    <a:pt x="1312" y="5555"/>
                  </a:lnTo>
                  <a:close/>
                  <a:moveTo>
                    <a:pt x="3241" y="1996"/>
                  </a:moveTo>
                  <a:lnTo>
                    <a:pt x="3261" y="1996"/>
                  </a:lnTo>
                  <a:lnTo>
                    <a:pt x="3281" y="2007"/>
                  </a:lnTo>
                  <a:lnTo>
                    <a:pt x="3296" y="2019"/>
                  </a:lnTo>
                  <a:lnTo>
                    <a:pt x="3306" y="2036"/>
                  </a:lnTo>
                  <a:lnTo>
                    <a:pt x="3316" y="2059"/>
                  </a:lnTo>
                  <a:lnTo>
                    <a:pt x="3316" y="2082"/>
                  </a:lnTo>
                  <a:lnTo>
                    <a:pt x="3316" y="2105"/>
                  </a:lnTo>
                  <a:lnTo>
                    <a:pt x="3306" y="2128"/>
                  </a:lnTo>
                  <a:lnTo>
                    <a:pt x="3296" y="2146"/>
                  </a:lnTo>
                  <a:lnTo>
                    <a:pt x="3281" y="2157"/>
                  </a:lnTo>
                  <a:lnTo>
                    <a:pt x="3261" y="2163"/>
                  </a:lnTo>
                  <a:lnTo>
                    <a:pt x="3241" y="2169"/>
                  </a:lnTo>
                  <a:lnTo>
                    <a:pt x="3236" y="2169"/>
                  </a:lnTo>
                  <a:lnTo>
                    <a:pt x="3246" y="2180"/>
                  </a:lnTo>
                  <a:lnTo>
                    <a:pt x="3256" y="2192"/>
                  </a:lnTo>
                  <a:lnTo>
                    <a:pt x="3042" y="2094"/>
                  </a:lnTo>
                  <a:lnTo>
                    <a:pt x="2828" y="2013"/>
                  </a:lnTo>
                  <a:lnTo>
                    <a:pt x="2605" y="1955"/>
                  </a:lnTo>
                  <a:lnTo>
                    <a:pt x="2371" y="1926"/>
                  </a:lnTo>
                  <a:lnTo>
                    <a:pt x="2133" y="1915"/>
                  </a:lnTo>
                  <a:lnTo>
                    <a:pt x="1884" y="1926"/>
                  </a:lnTo>
                  <a:lnTo>
                    <a:pt x="1626" y="1967"/>
                  </a:lnTo>
                  <a:lnTo>
                    <a:pt x="1362" y="2030"/>
                  </a:lnTo>
                  <a:lnTo>
                    <a:pt x="1084" y="2122"/>
                  </a:lnTo>
                  <a:lnTo>
                    <a:pt x="800" y="2244"/>
                  </a:lnTo>
                  <a:lnTo>
                    <a:pt x="790" y="2238"/>
                  </a:lnTo>
                  <a:lnTo>
                    <a:pt x="781" y="2226"/>
                  </a:lnTo>
                  <a:lnTo>
                    <a:pt x="786" y="2226"/>
                  </a:lnTo>
                  <a:lnTo>
                    <a:pt x="795" y="2226"/>
                  </a:lnTo>
                  <a:lnTo>
                    <a:pt x="845" y="2215"/>
                  </a:lnTo>
                  <a:lnTo>
                    <a:pt x="880" y="2174"/>
                  </a:lnTo>
                  <a:lnTo>
                    <a:pt x="895" y="2117"/>
                  </a:lnTo>
                  <a:lnTo>
                    <a:pt x="880" y="2059"/>
                  </a:lnTo>
                  <a:lnTo>
                    <a:pt x="845" y="2019"/>
                  </a:lnTo>
                  <a:lnTo>
                    <a:pt x="795" y="2001"/>
                  </a:lnTo>
                  <a:lnTo>
                    <a:pt x="746" y="2019"/>
                  </a:lnTo>
                  <a:lnTo>
                    <a:pt x="711" y="2059"/>
                  </a:lnTo>
                  <a:lnTo>
                    <a:pt x="696" y="2117"/>
                  </a:lnTo>
                  <a:lnTo>
                    <a:pt x="696" y="2140"/>
                  </a:lnTo>
                  <a:lnTo>
                    <a:pt x="706" y="2163"/>
                  </a:lnTo>
                  <a:lnTo>
                    <a:pt x="716" y="2180"/>
                  </a:lnTo>
                  <a:lnTo>
                    <a:pt x="587" y="2111"/>
                  </a:lnTo>
                  <a:lnTo>
                    <a:pt x="462" y="2065"/>
                  </a:lnTo>
                  <a:lnTo>
                    <a:pt x="343" y="2042"/>
                  </a:lnTo>
                  <a:lnTo>
                    <a:pt x="219" y="2047"/>
                  </a:lnTo>
                  <a:lnTo>
                    <a:pt x="343" y="1926"/>
                  </a:lnTo>
                  <a:lnTo>
                    <a:pt x="467" y="1828"/>
                  </a:lnTo>
                  <a:lnTo>
                    <a:pt x="602" y="1753"/>
                  </a:lnTo>
                  <a:lnTo>
                    <a:pt x="746" y="1701"/>
                  </a:lnTo>
                  <a:lnTo>
                    <a:pt x="890" y="1661"/>
                  </a:lnTo>
                  <a:lnTo>
                    <a:pt x="1044" y="1638"/>
                  </a:lnTo>
                  <a:lnTo>
                    <a:pt x="790" y="1638"/>
                  </a:lnTo>
                  <a:lnTo>
                    <a:pt x="790" y="1557"/>
                  </a:lnTo>
                  <a:lnTo>
                    <a:pt x="1233" y="1557"/>
                  </a:lnTo>
                  <a:lnTo>
                    <a:pt x="1233" y="1182"/>
                  </a:lnTo>
                  <a:lnTo>
                    <a:pt x="1178" y="1182"/>
                  </a:lnTo>
                  <a:lnTo>
                    <a:pt x="940" y="1021"/>
                  </a:lnTo>
                  <a:lnTo>
                    <a:pt x="2341" y="1021"/>
                  </a:lnTo>
                  <a:lnTo>
                    <a:pt x="2083" y="1182"/>
                  </a:lnTo>
                  <a:lnTo>
                    <a:pt x="2073" y="1182"/>
                  </a:lnTo>
                  <a:lnTo>
                    <a:pt x="2073" y="1557"/>
                  </a:lnTo>
                  <a:lnTo>
                    <a:pt x="2520" y="1557"/>
                  </a:lnTo>
                  <a:lnTo>
                    <a:pt x="2520" y="1638"/>
                  </a:lnTo>
                  <a:lnTo>
                    <a:pt x="2386" y="1638"/>
                  </a:lnTo>
                  <a:lnTo>
                    <a:pt x="2555" y="1690"/>
                  </a:lnTo>
                  <a:lnTo>
                    <a:pt x="2719" y="1765"/>
                  </a:lnTo>
                  <a:lnTo>
                    <a:pt x="2873" y="1857"/>
                  </a:lnTo>
                  <a:lnTo>
                    <a:pt x="3022" y="1973"/>
                  </a:lnTo>
                  <a:lnTo>
                    <a:pt x="3171" y="2105"/>
                  </a:lnTo>
                  <a:lnTo>
                    <a:pt x="3166" y="2094"/>
                  </a:lnTo>
                  <a:lnTo>
                    <a:pt x="3166" y="2082"/>
                  </a:lnTo>
                  <a:lnTo>
                    <a:pt x="3171" y="2059"/>
                  </a:lnTo>
                  <a:lnTo>
                    <a:pt x="3176" y="2036"/>
                  </a:lnTo>
                  <a:lnTo>
                    <a:pt x="3191" y="2019"/>
                  </a:lnTo>
                  <a:lnTo>
                    <a:pt x="3206" y="2007"/>
                  </a:lnTo>
                  <a:lnTo>
                    <a:pt x="3221" y="1996"/>
                  </a:lnTo>
                  <a:lnTo>
                    <a:pt x="3241" y="1996"/>
                  </a:lnTo>
                  <a:close/>
                  <a:moveTo>
                    <a:pt x="945" y="5347"/>
                  </a:moveTo>
                  <a:lnTo>
                    <a:pt x="2361" y="5347"/>
                  </a:lnTo>
                  <a:lnTo>
                    <a:pt x="2133" y="5508"/>
                  </a:lnTo>
                  <a:lnTo>
                    <a:pt x="1173" y="5508"/>
                  </a:lnTo>
                  <a:lnTo>
                    <a:pt x="945" y="5347"/>
                  </a:lnTo>
                  <a:close/>
                  <a:moveTo>
                    <a:pt x="1074" y="5226"/>
                  </a:moveTo>
                  <a:lnTo>
                    <a:pt x="2237" y="5226"/>
                  </a:lnTo>
                  <a:lnTo>
                    <a:pt x="2237" y="5295"/>
                  </a:lnTo>
                  <a:lnTo>
                    <a:pt x="1074" y="5295"/>
                  </a:lnTo>
                  <a:lnTo>
                    <a:pt x="1074" y="5226"/>
                  </a:lnTo>
                  <a:close/>
                  <a:moveTo>
                    <a:pt x="2431" y="1350"/>
                  </a:moveTo>
                  <a:lnTo>
                    <a:pt x="2451" y="1350"/>
                  </a:lnTo>
                  <a:lnTo>
                    <a:pt x="2471" y="1361"/>
                  </a:lnTo>
                  <a:lnTo>
                    <a:pt x="2485" y="1373"/>
                  </a:lnTo>
                  <a:lnTo>
                    <a:pt x="2495" y="1390"/>
                  </a:lnTo>
                  <a:lnTo>
                    <a:pt x="2505" y="1413"/>
                  </a:lnTo>
                  <a:lnTo>
                    <a:pt x="2505" y="1436"/>
                  </a:lnTo>
                  <a:lnTo>
                    <a:pt x="2505" y="1459"/>
                  </a:lnTo>
                  <a:lnTo>
                    <a:pt x="2495" y="1482"/>
                  </a:lnTo>
                  <a:lnTo>
                    <a:pt x="2485" y="1500"/>
                  </a:lnTo>
                  <a:lnTo>
                    <a:pt x="2471" y="1511"/>
                  </a:lnTo>
                  <a:lnTo>
                    <a:pt x="2451" y="1523"/>
                  </a:lnTo>
                  <a:lnTo>
                    <a:pt x="2431" y="1523"/>
                  </a:lnTo>
                  <a:lnTo>
                    <a:pt x="2411" y="1523"/>
                  </a:lnTo>
                  <a:lnTo>
                    <a:pt x="2396" y="1511"/>
                  </a:lnTo>
                  <a:lnTo>
                    <a:pt x="2381" y="1500"/>
                  </a:lnTo>
                  <a:lnTo>
                    <a:pt x="2366" y="1482"/>
                  </a:lnTo>
                  <a:lnTo>
                    <a:pt x="2361" y="1459"/>
                  </a:lnTo>
                  <a:lnTo>
                    <a:pt x="2356" y="1436"/>
                  </a:lnTo>
                  <a:lnTo>
                    <a:pt x="2361" y="1413"/>
                  </a:lnTo>
                  <a:lnTo>
                    <a:pt x="2366" y="1390"/>
                  </a:lnTo>
                  <a:lnTo>
                    <a:pt x="2381" y="1373"/>
                  </a:lnTo>
                  <a:lnTo>
                    <a:pt x="2396" y="1361"/>
                  </a:lnTo>
                  <a:lnTo>
                    <a:pt x="2411" y="1350"/>
                  </a:lnTo>
                  <a:lnTo>
                    <a:pt x="2431" y="1350"/>
                  </a:lnTo>
                  <a:close/>
                  <a:moveTo>
                    <a:pt x="701" y="5018"/>
                  </a:moveTo>
                  <a:lnTo>
                    <a:pt x="726" y="5018"/>
                  </a:lnTo>
                  <a:lnTo>
                    <a:pt x="80" y="2307"/>
                  </a:lnTo>
                  <a:lnTo>
                    <a:pt x="40" y="2330"/>
                  </a:lnTo>
                  <a:lnTo>
                    <a:pt x="0" y="2365"/>
                  </a:lnTo>
                  <a:lnTo>
                    <a:pt x="0" y="2301"/>
                  </a:lnTo>
                  <a:lnTo>
                    <a:pt x="0" y="2238"/>
                  </a:lnTo>
                  <a:lnTo>
                    <a:pt x="65" y="2197"/>
                  </a:lnTo>
                  <a:lnTo>
                    <a:pt x="129" y="2169"/>
                  </a:lnTo>
                  <a:lnTo>
                    <a:pt x="109" y="2163"/>
                  </a:lnTo>
                  <a:lnTo>
                    <a:pt x="90" y="2151"/>
                  </a:lnTo>
                  <a:lnTo>
                    <a:pt x="75" y="2128"/>
                  </a:lnTo>
                  <a:lnTo>
                    <a:pt x="65" y="2105"/>
                  </a:lnTo>
                  <a:lnTo>
                    <a:pt x="60" y="2082"/>
                  </a:lnTo>
                  <a:lnTo>
                    <a:pt x="60" y="2059"/>
                  </a:lnTo>
                  <a:lnTo>
                    <a:pt x="70" y="2036"/>
                  </a:lnTo>
                  <a:lnTo>
                    <a:pt x="80" y="2019"/>
                  </a:lnTo>
                  <a:lnTo>
                    <a:pt x="95" y="2007"/>
                  </a:lnTo>
                  <a:lnTo>
                    <a:pt x="114" y="1996"/>
                  </a:lnTo>
                  <a:lnTo>
                    <a:pt x="134" y="1996"/>
                  </a:lnTo>
                  <a:lnTo>
                    <a:pt x="154" y="1996"/>
                  </a:lnTo>
                  <a:lnTo>
                    <a:pt x="174" y="2007"/>
                  </a:lnTo>
                  <a:lnTo>
                    <a:pt x="189" y="2019"/>
                  </a:lnTo>
                  <a:lnTo>
                    <a:pt x="199" y="2036"/>
                  </a:lnTo>
                  <a:lnTo>
                    <a:pt x="209" y="2059"/>
                  </a:lnTo>
                  <a:lnTo>
                    <a:pt x="209" y="2082"/>
                  </a:lnTo>
                  <a:lnTo>
                    <a:pt x="209" y="2105"/>
                  </a:lnTo>
                  <a:lnTo>
                    <a:pt x="199" y="2128"/>
                  </a:lnTo>
                  <a:lnTo>
                    <a:pt x="184" y="2146"/>
                  </a:lnTo>
                  <a:lnTo>
                    <a:pt x="278" y="2122"/>
                  </a:lnTo>
                  <a:lnTo>
                    <a:pt x="373" y="2117"/>
                  </a:lnTo>
                  <a:lnTo>
                    <a:pt x="472" y="2134"/>
                  </a:lnTo>
                  <a:lnTo>
                    <a:pt x="572" y="2169"/>
                  </a:lnTo>
                  <a:lnTo>
                    <a:pt x="681" y="2232"/>
                  </a:lnTo>
                  <a:lnTo>
                    <a:pt x="790" y="2324"/>
                  </a:lnTo>
                  <a:lnTo>
                    <a:pt x="1024" y="2215"/>
                  </a:lnTo>
                  <a:lnTo>
                    <a:pt x="1258" y="2122"/>
                  </a:lnTo>
                  <a:lnTo>
                    <a:pt x="1496" y="2053"/>
                  </a:lnTo>
                  <a:lnTo>
                    <a:pt x="1740" y="2001"/>
                  </a:lnTo>
                  <a:lnTo>
                    <a:pt x="1988" y="1978"/>
                  </a:lnTo>
                  <a:lnTo>
                    <a:pt x="2237" y="1978"/>
                  </a:lnTo>
                  <a:lnTo>
                    <a:pt x="2490" y="2007"/>
                  </a:lnTo>
                  <a:lnTo>
                    <a:pt x="2754" y="2065"/>
                  </a:lnTo>
                  <a:lnTo>
                    <a:pt x="3017" y="2151"/>
                  </a:lnTo>
                  <a:lnTo>
                    <a:pt x="3291" y="2278"/>
                  </a:lnTo>
                  <a:lnTo>
                    <a:pt x="3286" y="2342"/>
                  </a:lnTo>
                  <a:lnTo>
                    <a:pt x="3276" y="2405"/>
                  </a:lnTo>
                  <a:lnTo>
                    <a:pt x="3256" y="2394"/>
                  </a:lnTo>
                  <a:lnTo>
                    <a:pt x="3231" y="2382"/>
                  </a:lnTo>
                  <a:lnTo>
                    <a:pt x="2515" y="4978"/>
                  </a:lnTo>
                  <a:lnTo>
                    <a:pt x="1949" y="4978"/>
                  </a:lnTo>
                  <a:lnTo>
                    <a:pt x="1342" y="4978"/>
                  </a:lnTo>
                  <a:lnTo>
                    <a:pt x="974" y="2451"/>
                  </a:lnTo>
                  <a:lnTo>
                    <a:pt x="1004" y="2451"/>
                  </a:lnTo>
                  <a:lnTo>
                    <a:pt x="1039" y="2451"/>
                  </a:lnTo>
                  <a:lnTo>
                    <a:pt x="1079" y="2440"/>
                  </a:lnTo>
                  <a:lnTo>
                    <a:pt x="1153" y="2399"/>
                  </a:lnTo>
                  <a:lnTo>
                    <a:pt x="1248" y="2353"/>
                  </a:lnTo>
                  <a:lnTo>
                    <a:pt x="1352" y="2313"/>
                  </a:lnTo>
                  <a:lnTo>
                    <a:pt x="1466" y="2267"/>
                  </a:lnTo>
                  <a:lnTo>
                    <a:pt x="1586" y="2226"/>
                  </a:lnTo>
                  <a:lnTo>
                    <a:pt x="1705" y="2192"/>
                  </a:lnTo>
                  <a:lnTo>
                    <a:pt x="1819" y="2163"/>
                  </a:lnTo>
                  <a:lnTo>
                    <a:pt x="1934" y="2146"/>
                  </a:lnTo>
                  <a:lnTo>
                    <a:pt x="2033" y="2134"/>
                  </a:lnTo>
                  <a:lnTo>
                    <a:pt x="2123" y="2134"/>
                  </a:lnTo>
                  <a:lnTo>
                    <a:pt x="2192" y="2151"/>
                  </a:lnTo>
                  <a:lnTo>
                    <a:pt x="2237" y="2180"/>
                  </a:lnTo>
                  <a:lnTo>
                    <a:pt x="2138" y="3293"/>
                  </a:lnTo>
                  <a:lnTo>
                    <a:pt x="2192" y="3242"/>
                  </a:lnTo>
                  <a:lnTo>
                    <a:pt x="2297" y="2174"/>
                  </a:lnTo>
                  <a:lnTo>
                    <a:pt x="2471" y="2215"/>
                  </a:lnTo>
                  <a:lnTo>
                    <a:pt x="2376" y="3063"/>
                  </a:lnTo>
                  <a:lnTo>
                    <a:pt x="2674" y="2769"/>
                  </a:lnTo>
                  <a:lnTo>
                    <a:pt x="2704" y="2815"/>
                  </a:lnTo>
                  <a:lnTo>
                    <a:pt x="2366" y="3143"/>
                  </a:lnTo>
                  <a:lnTo>
                    <a:pt x="2177" y="4857"/>
                  </a:lnTo>
                  <a:lnTo>
                    <a:pt x="2416" y="4857"/>
                  </a:lnTo>
                  <a:lnTo>
                    <a:pt x="3112" y="2324"/>
                  </a:lnTo>
                  <a:lnTo>
                    <a:pt x="2873" y="2226"/>
                  </a:lnTo>
                  <a:lnTo>
                    <a:pt x="2645" y="2157"/>
                  </a:lnTo>
                  <a:lnTo>
                    <a:pt x="2431" y="2111"/>
                  </a:lnTo>
                  <a:lnTo>
                    <a:pt x="2222" y="2094"/>
                  </a:lnTo>
                  <a:lnTo>
                    <a:pt x="2023" y="2088"/>
                  </a:lnTo>
                  <a:lnTo>
                    <a:pt x="1834" y="2105"/>
                  </a:lnTo>
                  <a:lnTo>
                    <a:pt x="1650" y="2140"/>
                  </a:lnTo>
                  <a:lnTo>
                    <a:pt x="1471" y="2180"/>
                  </a:lnTo>
                  <a:lnTo>
                    <a:pt x="1297" y="2238"/>
                  </a:lnTo>
                  <a:lnTo>
                    <a:pt x="1128" y="2301"/>
                  </a:lnTo>
                  <a:lnTo>
                    <a:pt x="959" y="2371"/>
                  </a:lnTo>
                  <a:lnTo>
                    <a:pt x="795" y="2446"/>
                  </a:lnTo>
                  <a:lnTo>
                    <a:pt x="651" y="2342"/>
                  </a:lnTo>
                  <a:lnTo>
                    <a:pt x="517" y="2272"/>
                  </a:lnTo>
                  <a:lnTo>
                    <a:pt x="388" y="2238"/>
                  </a:lnTo>
                  <a:lnTo>
                    <a:pt x="264" y="2238"/>
                  </a:lnTo>
                  <a:lnTo>
                    <a:pt x="144" y="2272"/>
                  </a:lnTo>
                  <a:lnTo>
                    <a:pt x="149" y="2272"/>
                  </a:lnTo>
                  <a:lnTo>
                    <a:pt x="815" y="5018"/>
                  </a:lnTo>
                  <a:lnTo>
                    <a:pt x="2490" y="5018"/>
                  </a:lnTo>
                  <a:lnTo>
                    <a:pt x="2471" y="5007"/>
                  </a:lnTo>
                  <a:lnTo>
                    <a:pt x="2510" y="5007"/>
                  </a:lnTo>
                  <a:lnTo>
                    <a:pt x="2505" y="5018"/>
                  </a:lnTo>
                  <a:lnTo>
                    <a:pt x="2580" y="5018"/>
                  </a:lnTo>
                  <a:lnTo>
                    <a:pt x="2580" y="5145"/>
                  </a:lnTo>
                  <a:lnTo>
                    <a:pt x="701" y="5145"/>
                  </a:lnTo>
                  <a:lnTo>
                    <a:pt x="701" y="5018"/>
                  </a:lnTo>
                  <a:close/>
                  <a:moveTo>
                    <a:pt x="1322" y="3074"/>
                  </a:moveTo>
                  <a:lnTo>
                    <a:pt x="2108" y="2313"/>
                  </a:lnTo>
                  <a:lnTo>
                    <a:pt x="2128" y="2347"/>
                  </a:lnTo>
                  <a:lnTo>
                    <a:pt x="1367" y="3103"/>
                  </a:lnTo>
                  <a:lnTo>
                    <a:pt x="1322" y="3074"/>
                  </a:lnTo>
                  <a:close/>
                  <a:moveTo>
                    <a:pt x="2187" y="3322"/>
                  </a:moveTo>
                  <a:lnTo>
                    <a:pt x="2028" y="4932"/>
                  </a:lnTo>
                  <a:lnTo>
                    <a:pt x="1988" y="4932"/>
                  </a:lnTo>
                  <a:lnTo>
                    <a:pt x="2133" y="3374"/>
                  </a:lnTo>
                  <a:lnTo>
                    <a:pt x="2187" y="3322"/>
                  </a:lnTo>
                  <a:close/>
                  <a:moveTo>
                    <a:pt x="830" y="2486"/>
                  </a:moveTo>
                  <a:lnTo>
                    <a:pt x="786" y="2480"/>
                  </a:lnTo>
                  <a:lnTo>
                    <a:pt x="1143" y="4966"/>
                  </a:lnTo>
                  <a:lnTo>
                    <a:pt x="1198" y="4966"/>
                  </a:lnTo>
                  <a:lnTo>
                    <a:pt x="830" y="2486"/>
                  </a:lnTo>
                  <a:close/>
                  <a:moveTo>
                    <a:pt x="681" y="2486"/>
                  </a:moveTo>
                  <a:lnTo>
                    <a:pt x="587" y="2417"/>
                  </a:lnTo>
                  <a:lnTo>
                    <a:pt x="492" y="2365"/>
                  </a:lnTo>
                  <a:lnTo>
                    <a:pt x="408" y="2347"/>
                  </a:lnTo>
                  <a:lnTo>
                    <a:pt x="323" y="2347"/>
                  </a:lnTo>
                  <a:lnTo>
                    <a:pt x="239" y="2382"/>
                  </a:lnTo>
                  <a:lnTo>
                    <a:pt x="845" y="4955"/>
                  </a:lnTo>
                  <a:lnTo>
                    <a:pt x="1049" y="4966"/>
                  </a:lnTo>
                  <a:lnTo>
                    <a:pt x="681" y="2486"/>
                  </a:lnTo>
                  <a:close/>
                  <a:moveTo>
                    <a:pt x="602" y="3657"/>
                  </a:moveTo>
                  <a:lnTo>
                    <a:pt x="621" y="3663"/>
                  </a:lnTo>
                  <a:lnTo>
                    <a:pt x="651" y="3697"/>
                  </a:lnTo>
                  <a:lnTo>
                    <a:pt x="681" y="3755"/>
                  </a:lnTo>
                  <a:lnTo>
                    <a:pt x="721" y="3830"/>
                  </a:lnTo>
                  <a:lnTo>
                    <a:pt x="766" y="3922"/>
                  </a:lnTo>
                  <a:lnTo>
                    <a:pt x="805" y="4026"/>
                  </a:lnTo>
                  <a:lnTo>
                    <a:pt x="850" y="4147"/>
                  </a:lnTo>
                  <a:lnTo>
                    <a:pt x="890" y="4263"/>
                  </a:lnTo>
                  <a:lnTo>
                    <a:pt x="925" y="4378"/>
                  </a:lnTo>
                  <a:lnTo>
                    <a:pt x="950" y="4476"/>
                  </a:lnTo>
                  <a:lnTo>
                    <a:pt x="969" y="4562"/>
                  </a:lnTo>
                  <a:lnTo>
                    <a:pt x="979" y="4626"/>
                  </a:lnTo>
                  <a:lnTo>
                    <a:pt x="979" y="4672"/>
                  </a:lnTo>
                  <a:lnTo>
                    <a:pt x="969" y="4695"/>
                  </a:lnTo>
                  <a:lnTo>
                    <a:pt x="950" y="4689"/>
                  </a:lnTo>
                  <a:lnTo>
                    <a:pt x="920" y="4655"/>
                  </a:lnTo>
                  <a:lnTo>
                    <a:pt x="885" y="4597"/>
                  </a:lnTo>
                  <a:lnTo>
                    <a:pt x="850" y="4522"/>
                  </a:lnTo>
                  <a:lnTo>
                    <a:pt x="805" y="4430"/>
                  </a:lnTo>
                  <a:lnTo>
                    <a:pt x="761" y="4326"/>
                  </a:lnTo>
                  <a:lnTo>
                    <a:pt x="721" y="4205"/>
                  </a:lnTo>
                  <a:lnTo>
                    <a:pt x="681" y="4089"/>
                  </a:lnTo>
                  <a:lnTo>
                    <a:pt x="646" y="3974"/>
                  </a:lnTo>
                  <a:lnTo>
                    <a:pt x="617" y="3876"/>
                  </a:lnTo>
                  <a:lnTo>
                    <a:pt x="602" y="3790"/>
                  </a:lnTo>
                  <a:lnTo>
                    <a:pt x="592" y="3726"/>
                  </a:lnTo>
                  <a:lnTo>
                    <a:pt x="592" y="3680"/>
                  </a:lnTo>
                  <a:lnTo>
                    <a:pt x="602" y="3657"/>
                  </a:lnTo>
                  <a:close/>
                  <a:moveTo>
                    <a:pt x="338" y="2601"/>
                  </a:moveTo>
                  <a:lnTo>
                    <a:pt x="363" y="2601"/>
                  </a:lnTo>
                  <a:lnTo>
                    <a:pt x="403" y="2624"/>
                  </a:lnTo>
                  <a:lnTo>
                    <a:pt x="448" y="2670"/>
                  </a:lnTo>
                  <a:lnTo>
                    <a:pt x="502" y="2740"/>
                  </a:lnTo>
                  <a:lnTo>
                    <a:pt x="562" y="2820"/>
                  </a:lnTo>
                  <a:lnTo>
                    <a:pt x="617" y="2918"/>
                  </a:lnTo>
                  <a:lnTo>
                    <a:pt x="666" y="3005"/>
                  </a:lnTo>
                  <a:lnTo>
                    <a:pt x="701" y="3092"/>
                  </a:lnTo>
                  <a:lnTo>
                    <a:pt x="736" y="3167"/>
                  </a:lnTo>
                  <a:lnTo>
                    <a:pt x="756" y="3230"/>
                  </a:lnTo>
                  <a:lnTo>
                    <a:pt x="766" y="3288"/>
                  </a:lnTo>
                  <a:lnTo>
                    <a:pt x="766" y="3322"/>
                  </a:lnTo>
                  <a:lnTo>
                    <a:pt x="756" y="3345"/>
                  </a:lnTo>
                  <a:lnTo>
                    <a:pt x="731" y="3345"/>
                  </a:lnTo>
                  <a:lnTo>
                    <a:pt x="691" y="3322"/>
                  </a:lnTo>
                  <a:lnTo>
                    <a:pt x="646" y="3276"/>
                  </a:lnTo>
                  <a:lnTo>
                    <a:pt x="592" y="3207"/>
                  </a:lnTo>
                  <a:lnTo>
                    <a:pt x="537" y="3126"/>
                  </a:lnTo>
                  <a:lnTo>
                    <a:pt x="477" y="3028"/>
                  </a:lnTo>
                  <a:lnTo>
                    <a:pt x="433" y="2942"/>
                  </a:lnTo>
                  <a:lnTo>
                    <a:pt x="393" y="2861"/>
                  </a:lnTo>
                  <a:lnTo>
                    <a:pt x="363" y="2780"/>
                  </a:lnTo>
                  <a:lnTo>
                    <a:pt x="338" y="2717"/>
                  </a:lnTo>
                  <a:lnTo>
                    <a:pt x="328" y="2665"/>
                  </a:lnTo>
                  <a:lnTo>
                    <a:pt x="328" y="2624"/>
                  </a:lnTo>
                  <a:lnTo>
                    <a:pt x="338" y="2601"/>
                  </a:lnTo>
                  <a:close/>
                  <a:moveTo>
                    <a:pt x="1581" y="3830"/>
                  </a:moveTo>
                  <a:lnTo>
                    <a:pt x="1909" y="3518"/>
                  </a:lnTo>
                  <a:lnTo>
                    <a:pt x="1879" y="3432"/>
                  </a:lnTo>
                  <a:lnTo>
                    <a:pt x="1849" y="3351"/>
                  </a:lnTo>
                  <a:lnTo>
                    <a:pt x="1362" y="3836"/>
                  </a:lnTo>
                  <a:lnTo>
                    <a:pt x="1362" y="4020"/>
                  </a:lnTo>
                  <a:lnTo>
                    <a:pt x="1377" y="4216"/>
                  </a:lnTo>
                  <a:lnTo>
                    <a:pt x="1407" y="4412"/>
                  </a:lnTo>
                  <a:lnTo>
                    <a:pt x="1457" y="4614"/>
                  </a:lnTo>
                  <a:lnTo>
                    <a:pt x="1849" y="4614"/>
                  </a:lnTo>
                  <a:lnTo>
                    <a:pt x="1909" y="4384"/>
                  </a:lnTo>
                  <a:lnTo>
                    <a:pt x="1944" y="4164"/>
                  </a:lnTo>
                  <a:lnTo>
                    <a:pt x="1959" y="3957"/>
                  </a:lnTo>
                  <a:lnTo>
                    <a:pt x="1954" y="3761"/>
                  </a:lnTo>
                  <a:lnTo>
                    <a:pt x="1924" y="3576"/>
                  </a:lnTo>
                  <a:lnTo>
                    <a:pt x="1626" y="3864"/>
                  </a:lnTo>
                  <a:lnTo>
                    <a:pt x="1581" y="3830"/>
                  </a:lnTo>
                  <a:close/>
                  <a:moveTo>
                    <a:pt x="1143" y="3017"/>
                  </a:moveTo>
                  <a:lnTo>
                    <a:pt x="1929" y="2261"/>
                  </a:lnTo>
                  <a:lnTo>
                    <a:pt x="1949" y="2290"/>
                  </a:lnTo>
                  <a:lnTo>
                    <a:pt x="1188" y="3051"/>
                  </a:lnTo>
                  <a:lnTo>
                    <a:pt x="1143" y="3017"/>
                  </a:lnTo>
                  <a:close/>
                  <a:moveTo>
                    <a:pt x="1506" y="4632"/>
                  </a:moveTo>
                  <a:lnTo>
                    <a:pt x="1809" y="4632"/>
                  </a:lnTo>
                  <a:lnTo>
                    <a:pt x="1809" y="4972"/>
                  </a:lnTo>
                  <a:lnTo>
                    <a:pt x="1506" y="4972"/>
                  </a:lnTo>
                  <a:lnTo>
                    <a:pt x="1506" y="4632"/>
                  </a:lnTo>
                  <a:close/>
                  <a:moveTo>
                    <a:pt x="1640" y="3022"/>
                  </a:moveTo>
                  <a:lnTo>
                    <a:pt x="1690" y="3080"/>
                  </a:lnTo>
                  <a:lnTo>
                    <a:pt x="1735" y="3143"/>
                  </a:lnTo>
                  <a:lnTo>
                    <a:pt x="2083" y="2803"/>
                  </a:lnTo>
                  <a:lnTo>
                    <a:pt x="2108" y="2838"/>
                  </a:lnTo>
                  <a:lnTo>
                    <a:pt x="1760" y="3184"/>
                  </a:lnTo>
                  <a:lnTo>
                    <a:pt x="1795" y="3247"/>
                  </a:lnTo>
                  <a:lnTo>
                    <a:pt x="1829" y="3311"/>
                  </a:lnTo>
                  <a:lnTo>
                    <a:pt x="1367" y="3755"/>
                  </a:lnTo>
                  <a:lnTo>
                    <a:pt x="1382" y="3645"/>
                  </a:lnTo>
                  <a:lnTo>
                    <a:pt x="1402" y="3536"/>
                  </a:lnTo>
                  <a:lnTo>
                    <a:pt x="1342" y="3593"/>
                  </a:lnTo>
                  <a:lnTo>
                    <a:pt x="1297" y="3565"/>
                  </a:lnTo>
                  <a:lnTo>
                    <a:pt x="1432" y="3438"/>
                  </a:lnTo>
                  <a:lnTo>
                    <a:pt x="1481" y="3293"/>
                  </a:lnTo>
                  <a:lnTo>
                    <a:pt x="1551" y="3155"/>
                  </a:lnTo>
                  <a:lnTo>
                    <a:pt x="1640" y="3022"/>
                  </a:lnTo>
                  <a:close/>
                  <a:moveTo>
                    <a:pt x="795" y="2047"/>
                  </a:moveTo>
                  <a:lnTo>
                    <a:pt x="810" y="2053"/>
                  </a:lnTo>
                  <a:lnTo>
                    <a:pt x="830" y="2059"/>
                  </a:lnTo>
                  <a:lnTo>
                    <a:pt x="840" y="2076"/>
                  </a:lnTo>
                  <a:lnTo>
                    <a:pt x="850" y="2094"/>
                  </a:lnTo>
                  <a:lnTo>
                    <a:pt x="850" y="2117"/>
                  </a:lnTo>
                  <a:lnTo>
                    <a:pt x="850" y="2134"/>
                  </a:lnTo>
                  <a:lnTo>
                    <a:pt x="840" y="2157"/>
                  </a:lnTo>
                  <a:lnTo>
                    <a:pt x="830" y="2169"/>
                  </a:lnTo>
                  <a:lnTo>
                    <a:pt x="810" y="2180"/>
                  </a:lnTo>
                  <a:lnTo>
                    <a:pt x="795" y="2180"/>
                  </a:lnTo>
                  <a:lnTo>
                    <a:pt x="776" y="2180"/>
                  </a:lnTo>
                  <a:lnTo>
                    <a:pt x="761" y="2169"/>
                  </a:lnTo>
                  <a:lnTo>
                    <a:pt x="746" y="2157"/>
                  </a:lnTo>
                  <a:lnTo>
                    <a:pt x="741" y="2134"/>
                  </a:lnTo>
                  <a:lnTo>
                    <a:pt x="736" y="2117"/>
                  </a:lnTo>
                  <a:lnTo>
                    <a:pt x="741" y="2094"/>
                  </a:lnTo>
                  <a:lnTo>
                    <a:pt x="746" y="2076"/>
                  </a:lnTo>
                  <a:lnTo>
                    <a:pt x="761" y="2059"/>
                  </a:lnTo>
                  <a:lnTo>
                    <a:pt x="776" y="2053"/>
                  </a:lnTo>
                  <a:lnTo>
                    <a:pt x="795" y="2047"/>
                  </a:lnTo>
                  <a:close/>
                  <a:moveTo>
                    <a:pt x="880" y="1350"/>
                  </a:moveTo>
                  <a:lnTo>
                    <a:pt x="900" y="1350"/>
                  </a:lnTo>
                  <a:lnTo>
                    <a:pt x="920" y="1361"/>
                  </a:lnTo>
                  <a:lnTo>
                    <a:pt x="935" y="1373"/>
                  </a:lnTo>
                  <a:lnTo>
                    <a:pt x="945" y="1390"/>
                  </a:lnTo>
                  <a:lnTo>
                    <a:pt x="955" y="1413"/>
                  </a:lnTo>
                  <a:lnTo>
                    <a:pt x="955" y="1436"/>
                  </a:lnTo>
                  <a:lnTo>
                    <a:pt x="955" y="1459"/>
                  </a:lnTo>
                  <a:lnTo>
                    <a:pt x="945" y="1482"/>
                  </a:lnTo>
                  <a:lnTo>
                    <a:pt x="935" y="1500"/>
                  </a:lnTo>
                  <a:lnTo>
                    <a:pt x="920" y="1511"/>
                  </a:lnTo>
                  <a:lnTo>
                    <a:pt x="900" y="1523"/>
                  </a:lnTo>
                  <a:lnTo>
                    <a:pt x="880" y="1523"/>
                  </a:lnTo>
                  <a:lnTo>
                    <a:pt x="860" y="1523"/>
                  </a:lnTo>
                  <a:lnTo>
                    <a:pt x="845" y="1511"/>
                  </a:lnTo>
                  <a:lnTo>
                    <a:pt x="830" y="1500"/>
                  </a:lnTo>
                  <a:lnTo>
                    <a:pt x="815" y="1482"/>
                  </a:lnTo>
                  <a:lnTo>
                    <a:pt x="810" y="1459"/>
                  </a:lnTo>
                  <a:lnTo>
                    <a:pt x="805" y="1436"/>
                  </a:lnTo>
                  <a:lnTo>
                    <a:pt x="810" y="1413"/>
                  </a:lnTo>
                  <a:lnTo>
                    <a:pt x="815" y="1390"/>
                  </a:lnTo>
                  <a:lnTo>
                    <a:pt x="830" y="1373"/>
                  </a:lnTo>
                  <a:lnTo>
                    <a:pt x="845" y="1361"/>
                  </a:lnTo>
                  <a:lnTo>
                    <a:pt x="860" y="1350"/>
                  </a:lnTo>
                  <a:lnTo>
                    <a:pt x="880" y="1350"/>
                  </a:lnTo>
                  <a:close/>
                  <a:moveTo>
                    <a:pt x="1636" y="196"/>
                  </a:moveTo>
                  <a:lnTo>
                    <a:pt x="1675" y="202"/>
                  </a:lnTo>
                  <a:lnTo>
                    <a:pt x="1710" y="230"/>
                  </a:lnTo>
                  <a:lnTo>
                    <a:pt x="1735" y="271"/>
                  </a:lnTo>
                  <a:lnTo>
                    <a:pt x="1745" y="323"/>
                  </a:lnTo>
                  <a:lnTo>
                    <a:pt x="1735" y="369"/>
                  </a:lnTo>
                  <a:lnTo>
                    <a:pt x="1710" y="409"/>
                  </a:lnTo>
                  <a:lnTo>
                    <a:pt x="1675" y="438"/>
                  </a:lnTo>
                  <a:lnTo>
                    <a:pt x="1636" y="450"/>
                  </a:lnTo>
                  <a:lnTo>
                    <a:pt x="1591" y="438"/>
                  </a:lnTo>
                  <a:lnTo>
                    <a:pt x="1556" y="409"/>
                  </a:lnTo>
                  <a:lnTo>
                    <a:pt x="1531" y="369"/>
                  </a:lnTo>
                  <a:lnTo>
                    <a:pt x="1526" y="323"/>
                  </a:lnTo>
                  <a:lnTo>
                    <a:pt x="1531" y="271"/>
                  </a:lnTo>
                  <a:lnTo>
                    <a:pt x="1556" y="230"/>
                  </a:lnTo>
                  <a:lnTo>
                    <a:pt x="1591" y="202"/>
                  </a:lnTo>
                  <a:lnTo>
                    <a:pt x="1636" y="196"/>
                  </a:lnTo>
                  <a:close/>
                  <a:moveTo>
                    <a:pt x="1636" y="0"/>
                  </a:moveTo>
                  <a:lnTo>
                    <a:pt x="1655" y="0"/>
                  </a:lnTo>
                  <a:lnTo>
                    <a:pt x="1670" y="11"/>
                  </a:lnTo>
                  <a:lnTo>
                    <a:pt x="1685" y="23"/>
                  </a:lnTo>
                  <a:lnTo>
                    <a:pt x="1700" y="40"/>
                  </a:lnTo>
                  <a:lnTo>
                    <a:pt x="1705" y="63"/>
                  </a:lnTo>
                  <a:lnTo>
                    <a:pt x="1710" y="86"/>
                  </a:lnTo>
                  <a:lnTo>
                    <a:pt x="1705" y="109"/>
                  </a:lnTo>
                  <a:lnTo>
                    <a:pt x="1700" y="132"/>
                  </a:lnTo>
                  <a:lnTo>
                    <a:pt x="1685" y="150"/>
                  </a:lnTo>
                  <a:lnTo>
                    <a:pt x="1670" y="161"/>
                  </a:lnTo>
                  <a:lnTo>
                    <a:pt x="1655" y="173"/>
                  </a:lnTo>
                  <a:lnTo>
                    <a:pt x="1636" y="173"/>
                  </a:lnTo>
                  <a:lnTo>
                    <a:pt x="1616" y="173"/>
                  </a:lnTo>
                  <a:lnTo>
                    <a:pt x="1596" y="161"/>
                  </a:lnTo>
                  <a:lnTo>
                    <a:pt x="1581" y="150"/>
                  </a:lnTo>
                  <a:lnTo>
                    <a:pt x="1571" y="132"/>
                  </a:lnTo>
                  <a:lnTo>
                    <a:pt x="1561" y="109"/>
                  </a:lnTo>
                  <a:lnTo>
                    <a:pt x="1556" y="86"/>
                  </a:lnTo>
                  <a:lnTo>
                    <a:pt x="1561" y="63"/>
                  </a:lnTo>
                  <a:lnTo>
                    <a:pt x="1571" y="40"/>
                  </a:lnTo>
                  <a:lnTo>
                    <a:pt x="1581" y="23"/>
                  </a:lnTo>
                  <a:lnTo>
                    <a:pt x="1596" y="11"/>
                  </a:lnTo>
                  <a:lnTo>
                    <a:pt x="1616" y="0"/>
                  </a:lnTo>
                  <a:lnTo>
                    <a:pt x="1636" y="0"/>
                  </a:lnTo>
                  <a:close/>
                  <a:moveTo>
                    <a:pt x="940" y="836"/>
                  </a:moveTo>
                  <a:lnTo>
                    <a:pt x="2341" y="836"/>
                  </a:lnTo>
                  <a:lnTo>
                    <a:pt x="2262" y="819"/>
                  </a:lnTo>
                  <a:lnTo>
                    <a:pt x="2192" y="778"/>
                  </a:lnTo>
                  <a:lnTo>
                    <a:pt x="2133" y="732"/>
                  </a:lnTo>
                  <a:lnTo>
                    <a:pt x="2078" y="675"/>
                  </a:lnTo>
                  <a:lnTo>
                    <a:pt x="2023" y="617"/>
                  </a:lnTo>
                  <a:lnTo>
                    <a:pt x="1969" y="565"/>
                  </a:lnTo>
                  <a:lnTo>
                    <a:pt x="1909" y="525"/>
                  </a:lnTo>
                  <a:lnTo>
                    <a:pt x="1834" y="496"/>
                  </a:lnTo>
                  <a:lnTo>
                    <a:pt x="1442" y="496"/>
                  </a:lnTo>
                  <a:lnTo>
                    <a:pt x="1357" y="542"/>
                  </a:lnTo>
                  <a:lnTo>
                    <a:pt x="1283" y="600"/>
                  </a:lnTo>
                  <a:lnTo>
                    <a:pt x="1208" y="663"/>
                  </a:lnTo>
                  <a:lnTo>
                    <a:pt x="1128" y="727"/>
                  </a:lnTo>
                  <a:lnTo>
                    <a:pt x="1044" y="790"/>
                  </a:lnTo>
                  <a:lnTo>
                    <a:pt x="940" y="836"/>
                  </a:lnTo>
                  <a:close/>
                  <a:moveTo>
                    <a:pt x="850" y="877"/>
                  </a:moveTo>
                  <a:lnTo>
                    <a:pt x="2396" y="877"/>
                  </a:lnTo>
                  <a:lnTo>
                    <a:pt x="2396" y="957"/>
                  </a:lnTo>
                  <a:lnTo>
                    <a:pt x="850" y="957"/>
                  </a:lnTo>
                  <a:lnTo>
                    <a:pt x="850" y="877"/>
                  </a:lnTo>
                  <a:close/>
                  <a:moveTo>
                    <a:pt x="1302" y="1182"/>
                  </a:moveTo>
                  <a:lnTo>
                    <a:pt x="1302" y="1557"/>
                  </a:lnTo>
                  <a:lnTo>
                    <a:pt x="1397" y="1557"/>
                  </a:lnTo>
                  <a:lnTo>
                    <a:pt x="1397" y="1182"/>
                  </a:lnTo>
                  <a:lnTo>
                    <a:pt x="1302" y="1182"/>
                  </a:lnTo>
                  <a:close/>
                  <a:moveTo>
                    <a:pt x="1466" y="1182"/>
                  </a:moveTo>
                  <a:lnTo>
                    <a:pt x="1466" y="1557"/>
                  </a:lnTo>
                  <a:lnTo>
                    <a:pt x="1546" y="1557"/>
                  </a:lnTo>
                  <a:lnTo>
                    <a:pt x="1546" y="1182"/>
                  </a:lnTo>
                  <a:lnTo>
                    <a:pt x="1466" y="1182"/>
                  </a:lnTo>
                  <a:close/>
                  <a:moveTo>
                    <a:pt x="1616" y="1182"/>
                  </a:moveTo>
                  <a:lnTo>
                    <a:pt x="1616" y="1557"/>
                  </a:lnTo>
                  <a:lnTo>
                    <a:pt x="1700" y="1557"/>
                  </a:lnTo>
                  <a:lnTo>
                    <a:pt x="1700" y="1182"/>
                  </a:lnTo>
                  <a:lnTo>
                    <a:pt x="1616" y="1182"/>
                  </a:lnTo>
                  <a:close/>
                  <a:moveTo>
                    <a:pt x="1770" y="1182"/>
                  </a:moveTo>
                  <a:lnTo>
                    <a:pt x="1770" y="1557"/>
                  </a:lnTo>
                  <a:lnTo>
                    <a:pt x="1854" y="1557"/>
                  </a:lnTo>
                  <a:lnTo>
                    <a:pt x="1854" y="1182"/>
                  </a:lnTo>
                  <a:lnTo>
                    <a:pt x="1770" y="1182"/>
                  </a:lnTo>
                  <a:close/>
                  <a:moveTo>
                    <a:pt x="1924" y="1182"/>
                  </a:moveTo>
                  <a:lnTo>
                    <a:pt x="1924" y="1557"/>
                  </a:lnTo>
                  <a:lnTo>
                    <a:pt x="2003" y="1557"/>
                  </a:lnTo>
                  <a:lnTo>
                    <a:pt x="2003" y="1182"/>
                  </a:lnTo>
                  <a:lnTo>
                    <a:pt x="1924" y="1182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100000">
                  <a:srgbClr val="FF6600"/>
                </a:gs>
              </a:gsLst>
              <a:lin ang="5400000" scaled="1"/>
            </a:gra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9" name="Freeform 8"/>
            <p:cNvSpPr>
              <a:spLocks noEditPoints="1"/>
            </p:cNvSpPr>
            <p:nvPr/>
          </p:nvSpPr>
          <p:spPr bwMode="auto">
            <a:xfrm>
              <a:off x="621" y="724"/>
              <a:ext cx="419" cy="426"/>
            </a:xfrm>
            <a:custGeom>
              <a:avLst/>
              <a:gdLst>
                <a:gd name="T0" fmla="*/ 46 w 895"/>
                <a:gd name="T1" fmla="*/ 0 h 1223"/>
                <a:gd name="T2" fmla="*/ 59 w 895"/>
                <a:gd name="T3" fmla="*/ 0 h 1223"/>
                <a:gd name="T4" fmla="*/ 69 w 895"/>
                <a:gd name="T5" fmla="*/ 2 h 1223"/>
                <a:gd name="T6" fmla="*/ 77 w 895"/>
                <a:gd name="T7" fmla="*/ 3 h 1223"/>
                <a:gd name="T8" fmla="*/ 84 w 895"/>
                <a:gd name="T9" fmla="*/ 6 h 1223"/>
                <a:gd name="T10" fmla="*/ 88 w 895"/>
                <a:gd name="T11" fmla="*/ 10 h 1223"/>
                <a:gd name="T12" fmla="*/ 91 w 895"/>
                <a:gd name="T13" fmla="*/ 14 h 1223"/>
                <a:gd name="T14" fmla="*/ 92 w 895"/>
                <a:gd name="T15" fmla="*/ 20 h 1223"/>
                <a:gd name="T16" fmla="*/ 90 w 895"/>
                <a:gd name="T17" fmla="*/ 27 h 1223"/>
                <a:gd name="T18" fmla="*/ 87 w 895"/>
                <a:gd name="T19" fmla="*/ 35 h 1223"/>
                <a:gd name="T20" fmla="*/ 81 w 895"/>
                <a:gd name="T21" fmla="*/ 41 h 1223"/>
                <a:gd name="T22" fmla="*/ 76 w 895"/>
                <a:gd name="T23" fmla="*/ 45 h 1223"/>
                <a:gd name="T24" fmla="*/ 70 w 895"/>
                <a:gd name="T25" fmla="*/ 48 h 1223"/>
                <a:gd name="T26" fmla="*/ 63 w 895"/>
                <a:gd name="T27" fmla="*/ 50 h 1223"/>
                <a:gd name="T28" fmla="*/ 55 w 895"/>
                <a:gd name="T29" fmla="*/ 52 h 1223"/>
                <a:gd name="T30" fmla="*/ 46 w 895"/>
                <a:gd name="T31" fmla="*/ 52 h 1223"/>
                <a:gd name="T32" fmla="*/ 36 w 895"/>
                <a:gd name="T33" fmla="*/ 51 h 1223"/>
                <a:gd name="T34" fmla="*/ 26 w 895"/>
                <a:gd name="T35" fmla="*/ 49 h 1223"/>
                <a:gd name="T36" fmla="*/ 18 w 895"/>
                <a:gd name="T37" fmla="*/ 46 h 1223"/>
                <a:gd name="T38" fmla="*/ 11 w 895"/>
                <a:gd name="T39" fmla="*/ 41 h 1223"/>
                <a:gd name="T40" fmla="*/ 5 w 895"/>
                <a:gd name="T41" fmla="*/ 35 h 1223"/>
                <a:gd name="T42" fmla="*/ 1 w 895"/>
                <a:gd name="T43" fmla="*/ 27 h 1223"/>
                <a:gd name="T44" fmla="*/ 0 w 895"/>
                <a:gd name="T45" fmla="*/ 20 h 1223"/>
                <a:gd name="T46" fmla="*/ 1 w 895"/>
                <a:gd name="T47" fmla="*/ 14 h 1223"/>
                <a:gd name="T48" fmla="*/ 3 w 895"/>
                <a:gd name="T49" fmla="*/ 10 h 1223"/>
                <a:gd name="T50" fmla="*/ 8 w 895"/>
                <a:gd name="T51" fmla="*/ 6 h 1223"/>
                <a:gd name="T52" fmla="*/ 15 w 895"/>
                <a:gd name="T53" fmla="*/ 3 h 1223"/>
                <a:gd name="T54" fmla="*/ 23 w 895"/>
                <a:gd name="T55" fmla="*/ 2 h 1223"/>
                <a:gd name="T56" fmla="*/ 34 w 895"/>
                <a:gd name="T57" fmla="*/ 0 h 1223"/>
                <a:gd name="T58" fmla="*/ 46 w 895"/>
                <a:gd name="T59" fmla="*/ 0 h 1223"/>
                <a:gd name="T60" fmla="*/ 26 w 895"/>
                <a:gd name="T61" fmla="*/ 24 h 1223"/>
                <a:gd name="T62" fmla="*/ 26 w 895"/>
                <a:gd name="T63" fmla="*/ 25 h 1223"/>
                <a:gd name="T64" fmla="*/ 27 w 895"/>
                <a:gd name="T65" fmla="*/ 29 h 1223"/>
                <a:gd name="T66" fmla="*/ 29 w 895"/>
                <a:gd name="T67" fmla="*/ 33 h 1223"/>
                <a:gd name="T68" fmla="*/ 32 w 895"/>
                <a:gd name="T69" fmla="*/ 36 h 1223"/>
                <a:gd name="T70" fmla="*/ 37 w 895"/>
                <a:gd name="T71" fmla="*/ 39 h 1223"/>
                <a:gd name="T72" fmla="*/ 41 w 895"/>
                <a:gd name="T73" fmla="*/ 40 h 1223"/>
                <a:gd name="T74" fmla="*/ 46 w 895"/>
                <a:gd name="T75" fmla="*/ 41 h 1223"/>
                <a:gd name="T76" fmla="*/ 51 w 895"/>
                <a:gd name="T77" fmla="*/ 40 h 1223"/>
                <a:gd name="T78" fmla="*/ 56 w 895"/>
                <a:gd name="T79" fmla="*/ 39 h 1223"/>
                <a:gd name="T80" fmla="*/ 59 w 895"/>
                <a:gd name="T81" fmla="*/ 36 h 1223"/>
                <a:gd name="T82" fmla="*/ 63 w 895"/>
                <a:gd name="T83" fmla="*/ 33 h 1223"/>
                <a:gd name="T84" fmla="*/ 65 w 895"/>
                <a:gd name="T85" fmla="*/ 29 h 1223"/>
                <a:gd name="T86" fmla="*/ 66 w 895"/>
                <a:gd name="T87" fmla="*/ 25 h 1223"/>
                <a:gd name="T88" fmla="*/ 66 w 895"/>
                <a:gd name="T89" fmla="*/ 24 h 1223"/>
                <a:gd name="T90" fmla="*/ 64 w 895"/>
                <a:gd name="T91" fmla="*/ 20 h 1223"/>
                <a:gd name="T92" fmla="*/ 62 w 895"/>
                <a:gd name="T93" fmla="*/ 16 h 1223"/>
                <a:gd name="T94" fmla="*/ 58 w 895"/>
                <a:gd name="T95" fmla="*/ 13 h 1223"/>
                <a:gd name="T96" fmla="*/ 52 w 895"/>
                <a:gd name="T97" fmla="*/ 11 h 1223"/>
                <a:gd name="T98" fmla="*/ 45 w 895"/>
                <a:gd name="T99" fmla="*/ 11 h 1223"/>
                <a:gd name="T100" fmla="*/ 39 w 895"/>
                <a:gd name="T101" fmla="*/ 11 h 1223"/>
                <a:gd name="T102" fmla="*/ 34 w 895"/>
                <a:gd name="T103" fmla="*/ 13 h 1223"/>
                <a:gd name="T104" fmla="*/ 30 w 895"/>
                <a:gd name="T105" fmla="*/ 16 h 1223"/>
                <a:gd name="T106" fmla="*/ 27 w 895"/>
                <a:gd name="T107" fmla="*/ 20 h 1223"/>
                <a:gd name="T108" fmla="*/ 26 w 895"/>
                <a:gd name="T109" fmla="*/ 24 h 12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95" h="1223">
                  <a:moveTo>
                    <a:pt x="452" y="0"/>
                  </a:moveTo>
                  <a:lnTo>
                    <a:pt x="572" y="12"/>
                  </a:lnTo>
                  <a:lnTo>
                    <a:pt x="671" y="41"/>
                  </a:lnTo>
                  <a:lnTo>
                    <a:pt x="755" y="81"/>
                  </a:lnTo>
                  <a:lnTo>
                    <a:pt x="815" y="150"/>
                  </a:lnTo>
                  <a:lnTo>
                    <a:pt x="860" y="231"/>
                  </a:lnTo>
                  <a:lnTo>
                    <a:pt x="885" y="335"/>
                  </a:lnTo>
                  <a:lnTo>
                    <a:pt x="895" y="462"/>
                  </a:lnTo>
                  <a:lnTo>
                    <a:pt x="880" y="647"/>
                  </a:lnTo>
                  <a:lnTo>
                    <a:pt x="850" y="820"/>
                  </a:lnTo>
                  <a:lnTo>
                    <a:pt x="790" y="970"/>
                  </a:lnTo>
                  <a:lnTo>
                    <a:pt x="741" y="1062"/>
                  </a:lnTo>
                  <a:lnTo>
                    <a:pt x="681" y="1131"/>
                  </a:lnTo>
                  <a:lnTo>
                    <a:pt x="611" y="1183"/>
                  </a:lnTo>
                  <a:lnTo>
                    <a:pt x="537" y="1218"/>
                  </a:lnTo>
                  <a:lnTo>
                    <a:pt x="452" y="1223"/>
                  </a:lnTo>
                  <a:lnTo>
                    <a:pt x="348" y="1212"/>
                  </a:lnTo>
                  <a:lnTo>
                    <a:pt x="253" y="1160"/>
                  </a:lnTo>
                  <a:lnTo>
                    <a:pt x="174" y="1079"/>
                  </a:lnTo>
                  <a:lnTo>
                    <a:pt x="104" y="970"/>
                  </a:lnTo>
                  <a:lnTo>
                    <a:pt x="45" y="820"/>
                  </a:lnTo>
                  <a:lnTo>
                    <a:pt x="10" y="647"/>
                  </a:lnTo>
                  <a:lnTo>
                    <a:pt x="0" y="462"/>
                  </a:lnTo>
                  <a:lnTo>
                    <a:pt x="10" y="341"/>
                  </a:lnTo>
                  <a:lnTo>
                    <a:pt x="35" y="231"/>
                  </a:lnTo>
                  <a:lnTo>
                    <a:pt x="79" y="150"/>
                  </a:lnTo>
                  <a:lnTo>
                    <a:pt x="144" y="87"/>
                  </a:lnTo>
                  <a:lnTo>
                    <a:pt x="229" y="41"/>
                  </a:lnTo>
                  <a:lnTo>
                    <a:pt x="333" y="12"/>
                  </a:lnTo>
                  <a:lnTo>
                    <a:pt x="452" y="0"/>
                  </a:lnTo>
                  <a:close/>
                  <a:moveTo>
                    <a:pt x="253" y="572"/>
                  </a:moveTo>
                  <a:lnTo>
                    <a:pt x="253" y="583"/>
                  </a:lnTo>
                  <a:lnTo>
                    <a:pt x="258" y="681"/>
                  </a:lnTo>
                  <a:lnTo>
                    <a:pt x="278" y="773"/>
                  </a:lnTo>
                  <a:lnTo>
                    <a:pt x="313" y="854"/>
                  </a:lnTo>
                  <a:lnTo>
                    <a:pt x="358" y="912"/>
                  </a:lnTo>
                  <a:lnTo>
                    <a:pt x="403" y="952"/>
                  </a:lnTo>
                  <a:lnTo>
                    <a:pt x="452" y="964"/>
                  </a:lnTo>
                  <a:lnTo>
                    <a:pt x="502" y="952"/>
                  </a:lnTo>
                  <a:lnTo>
                    <a:pt x="542" y="912"/>
                  </a:lnTo>
                  <a:lnTo>
                    <a:pt x="581" y="854"/>
                  </a:lnTo>
                  <a:lnTo>
                    <a:pt x="611" y="779"/>
                  </a:lnTo>
                  <a:lnTo>
                    <a:pt x="631" y="687"/>
                  </a:lnTo>
                  <a:lnTo>
                    <a:pt x="636" y="583"/>
                  </a:lnTo>
                  <a:lnTo>
                    <a:pt x="636" y="572"/>
                  </a:lnTo>
                  <a:lnTo>
                    <a:pt x="626" y="468"/>
                  </a:lnTo>
                  <a:lnTo>
                    <a:pt x="601" y="375"/>
                  </a:lnTo>
                  <a:lnTo>
                    <a:pt x="562" y="312"/>
                  </a:lnTo>
                  <a:lnTo>
                    <a:pt x="507" y="277"/>
                  </a:lnTo>
                  <a:lnTo>
                    <a:pt x="442" y="260"/>
                  </a:lnTo>
                  <a:lnTo>
                    <a:pt x="383" y="277"/>
                  </a:lnTo>
                  <a:lnTo>
                    <a:pt x="333" y="312"/>
                  </a:lnTo>
                  <a:lnTo>
                    <a:pt x="293" y="375"/>
                  </a:lnTo>
                  <a:lnTo>
                    <a:pt x="263" y="468"/>
                  </a:lnTo>
                  <a:lnTo>
                    <a:pt x="253" y="572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0" name="Freeform 9"/>
            <p:cNvSpPr>
              <a:spLocks/>
            </p:cNvSpPr>
            <p:nvPr/>
          </p:nvSpPr>
          <p:spPr bwMode="auto">
            <a:xfrm>
              <a:off x="1341" y="364"/>
              <a:ext cx="180" cy="304"/>
            </a:xfrm>
            <a:custGeom>
              <a:avLst/>
              <a:gdLst>
                <a:gd name="T0" fmla="*/ 0 w 448"/>
                <a:gd name="T1" fmla="*/ 0 h 871"/>
                <a:gd name="T2" fmla="*/ 25 w 448"/>
                <a:gd name="T3" fmla="*/ 0 h 871"/>
                <a:gd name="T4" fmla="*/ 29 w 448"/>
                <a:gd name="T5" fmla="*/ 8 h 871"/>
                <a:gd name="T6" fmla="*/ 12 w 448"/>
                <a:gd name="T7" fmla="*/ 8 h 871"/>
                <a:gd name="T8" fmla="*/ 12 w 448"/>
                <a:gd name="T9" fmla="*/ 37 h 871"/>
                <a:gd name="T10" fmla="*/ 0 w 448"/>
                <a:gd name="T11" fmla="*/ 37 h 871"/>
                <a:gd name="T12" fmla="*/ 0 w 448"/>
                <a:gd name="T13" fmla="*/ 0 h 8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8" h="871">
                  <a:moveTo>
                    <a:pt x="0" y="0"/>
                  </a:moveTo>
                  <a:lnTo>
                    <a:pt x="378" y="0"/>
                  </a:lnTo>
                  <a:lnTo>
                    <a:pt x="448" y="190"/>
                  </a:lnTo>
                  <a:lnTo>
                    <a:pt x="189" y="190"/>
                  </a:lnTo>
                  <a:lnTo>
                    <a:pt x="189" y="871"/>
                  </a:lnTo>
                  <a:lnTo>
                    <a:pt x="0" y="871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1" name="Freeform 10"/>
            <p:cNvSpPr>
              <a:spLocks noEditPoints="1"/>
            </p:cNvSpPr>
            <p:nvPr/>
          </p:nvSpPr>
          <p:spPr bwMode="auto">
            <a:xfrm>
              <a:off x="1881" y="184"/>
              <a:ext cx="299" cy="304"/>
            </a:xfrm>
            <a:custGeom>
              <a:avLst/>
              <a:gdLst>
                <a:gd name="T0" fmla="*/ 31 w 661"/>
                <a:gd name="T1" fmla="*/ 0 h 900"/>
                <a:gd name="T2" fmla="*/ 39 w 661"/>
                <a:gd name="T3" fmla="*/ 0 h 900"/>
                <a:gd name="T4" fmla="*/ 46 w 661"/>
                <a:gd name="T5" fmla="*/ 1 h 900"/>
                <a:gd name="T6" fmla="*/ 52 w 661"/>
                <a:gd name="T7" fmla="*/ 2 h 900"/>
                <a:gd name="T8" fmla="*/ 56 w 661"/>
                <a:gd name="T9" fmla="*/ 4 h 900"/>
                <a:gd name="T10" fmla="*/ 59 w 661"/>
                <a:gd name="T11" fmla="*/ 6 h 900"/>
                <a:gd name="T12" fmla="*/ 61 w 661"/>
                <a:gd name="T13" fmla="*/ 9 h 900"/>
                <a:gd name="T14" fmla="*/ 61 w 661"/>
                <a:gd name="T15" fmla="*/ 13 h 900"/>
                <a:gd name="T16" fmla="*/ 60 w 661"/>
                <a:gd name="T17" fmla="*/ 19 h 900"/>
                <a:gd name="T18" fmla="*/ 58 w 661"/>
                <a:gd name="T19" fmla="*/ 23 h 900"/>
                <a:gd name="T20" fmla="*/ 54 w 661"/>
                <a:gd name="T21" fmla="*/ 27 h 900"/>
                <a:gd name="T22" fmla="*/ 49 w 661"/>
                <a:gd name="T23" fmla="*/ 31 h 900"/>
                <a:gd name="T24" fmla="*/ 44 w 661"/>
                <a:gd name="T25" fmla="*/ 33 h 900"/>
                <a:gd name="T26" fmla="*/ 38 w 661"/>
                <a:gd name="T27" fmla="*/ 34 h 900"/>
                <a:gd name="T28" fmla="*/ 31 w 661"/>
                <a:gd name="T29" fmla="*/ 35 h 900"/>
                <a:gd name="T30" fmla="*/ 24 w 661"/>
                <a:gd name="T31" fmla="*/ 34 h 900"/>
                <a:gd name="T32" fmla="*/ 17 w 661"/>
                <a:gd name="T33" fmla="*/ 33 h 900"/>
                <a:gd name="T34" fmla="*/ 12 w 661"/>
                <a:gd name="T35" fmla="*/ 31 h 900"/>
                <a:gd name="T36" fmla="*/ 7 w 661"/>
                <a:gd name="T37" fmla="*/ 28 h 900"/>
                <a:gd name="T38" fmla="*/ 3 w 661"/>
                <a:gd name="T39" fmla="*/ 23 h 900"/>
                <a:gd name="T40" fmla="*/ 1 w 661"/>
                <a:gd name="T41" fmla="*/ 18 h 900"/>
                <a:gd name="T42" fmla="*/ 0 w 661"/>
                <a:gd name="T43" fmla="*/ 13 h 900"/>
                <a:gd name="T44" fmla="*/ 1 w 661"/>
                <a:gd name="T45" fmla="*/ 9 h 900"/>
                <a:gd name="T46" fmla="*/ 3 w 661"/>
                <a:gd name="T47" fmla="*/ 6 h 900"/>
                <a:gd name="T48" fmla="*/ 6 w 661"/>
                <a:gd name="T49" fmla="*/ 4 h 900"/>
                <a:gd name="T50" fmla="*/ 10 w 661"/>
                <a:gd name="T51" fmla="*/ 2 h 900"/>
                <a:gd name="T52" fmla="*/ 15 w 661"/>
                <a:gd name="T53" fmla="*/ 1 h 900"/>
                <a:gd name="T54" fmla="*/ 23 w 661"/>
                <a:gd name="T55" fmla="*/ 0 h 900"/>
                <a:gd name="T56" fmla="*/ 31 w 661"/>
                <a:gd name="T57" fmla="*/ 0 h 900"/>
                <a:gd name="T58" fmla="*/ 17 w 661"/>
                <a:gd name="T59" fmla="*/ 16 h 900"/>
                <a:gd name="T60" fmla="*/ 17 w 661"/>
                <a:gd name="T61" fmla="*/ 17 h 900"/>
                <a:gd name="T62" fmla="*/ 19 w 661"/>
                <a:gd name="T63" fmla="*/ 21 h 900"/>
                <a:gd name="T64" fmla="*/ 21 w 661"/>
                <a:gd name="T65" fmla="*/ 24 h 900"/>
                <a:gd name="T66" fmla="*/ 24 w 661"/>
                <a:gd name="T67" fmla="*/ 26 h 900"/>
                <a:gd name="T68" fmla="*/ 28 w 661"/>
                <a:gd name="T69" fmla="*/ 27 h 900"/>
                <a:gd name="T70" fmla="*/ 31 w 661"/>
                <a:gd name="T71" fmla="*/ 27 h 900"/>
                <a:gd name="T72" fmla="*/ 34 w 661"/>
                <a:gd name="T73" fmla="*/ 27 h 900"/>
                <a:gd name="T74" fmla="*/ 37 w 661"/>
                <a:gd name="T75" fmla="*/ 26 h 900"/>
                <a:gd name="T76" fmla="*/ 40 w 661"/>
                <a:gd name="T77" fmla="*/ 24 h 900"/>
                <a:gd name="T78" fmla="*/ 43 w 661"/>
                <a:gd name="T79" fmla="*/ 21 h 900"/>
                <a:gd name="T80" fmla="*/ 44 w 661"/>
                <a:gd name="T81" fmla="*/ 17 h 900"/>
                <a:gd name="T82" fmla="*/ 44 w 661"/>
                <a:gd name="T83" fmla="*/ 16 h 900"/>
                <a:gd name="T84" fmla="*/ 43 w 661"/>
                <a:gd name="T85" fmla="*/ 13 h 900"/>
                <a:gd name="T86" fmla="*/ 41 w 661"/>
                <a:gd name="T87" fmla="*/ 11 h 900"/>
                <a:gd name="T88" fmla="*/ 38 w 661"/>
                <a:gd name="T89" fmla="*/ 9 h 900"/>
                <a:gd name="T90" fmla="*/ 35 w 661"/>
                <a:gd name="T91" fmla="*/ 8 h 900"/>
                <a:gd name="T92" fmla="*/ 30 w 661"/>
                <a:gd name="T93" fmla="*/ 7 h 900"/>
                <a:gd name="T94" fmla="*/ 26 w 661"/>
                <a:gd name="T95" fmla="*/ 8 h 900"/>
                <a:gd name="T96" fmla="*/ 23 w 661"/>
                <a:gd name="T97" fmla="*/ 9 h 900"/>
                <a:gd name="T98" fmla="*/ 20 w 661"/>
                <a:gd name="T99" fmla="*/ 11 h 900"/>
                <a:gd name="T100" fmla="*/ 18 w 661"/>
                <a:gd name="T101" fmla="*/ 13 h 900"/>
                <a:gd name="T102" fmla="*/ 17 w 661"/>
                <a:gd name="T103" fmla="*/ 16 h 9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61" h="900">
                  <a:moveTo>
                    <a:pt x="333" y="0"/>
                  </a:moveTo>
                  <a:lnTo>
                    <a:pt x="422" y="6"/>
                  </a:lnTo>
                  <a:lnTo>
                    <a:pt x="497" y="24"/>
                  </a:lnTo>
                  <a:lnTo>
                    <a:pt x="556" y="58"/>
                  </a:lnTo>
                  <a:lnTo>
                    <a:pt x="606" y="104"/>
                  </a:lnTo>
                  <a:lnTo>
                    <a:pt x="636" y="168"/>
                  </a:lnTo>
                  <a:lnTo>
                    <a:pt x="656" y="249"/>
                  </a:lnTo>
                  <a:lnTo>
                    <a:pt x="661" y="341"/>
                  </a:lnTo>
                  <a:lnTo>
                    <a:pt x="651" y="479"/>
                  </a:lnTo>
                  <a:lnTo>
                    <a:pt x="626" y="600"/>
                  </a:lnTo>
                  <a:lnTo>
                    <a:pt x="586" y="710"/>
                  </a:lnTo>
                  <a:lnTo>
                    <a:pt x="536" y="797"/>
                  </a:lnTo>
                  <a:lnTo>
                    <a:pt x="477" y="854"/>
                  </a:lnTo>
                  <a:lnTo>
                    <a:pt x="412" y="889"/>
                  </a:lnTo>
                  <a:lnTo>
                    <a:pt x="333" y="900"/>
                  </a:lnTo>
                  <a:lnTo>
                    <a:pt x="258" y="889"/>
                  </a:lnTo>
                  <a:lnTo>
                    <a:pt x="188" y="854"/>
                  </a:lnTo>
                  <a:lnTo>
                    <a:pt x="129" y="797"/>
                  </a:lnTo>
                  <a:lnTo>
                    <a:pt x="79" y="716"/>
                  </a:lnTo>
                  <a:lnTo>
                    <a:pt x="34" y="600"/>
                  </a:lnTo>
                  <a:lnTo>
                    <a:pt x="10" y="473"/>
                  </a:lnTo>
                  <a:lnTo>
                    <a:pt x="0" y="341"/>
                  </a:lnTo>
                  <a:lnTo>
                    <a:pt x="10" y="249"/>
                  </a:lnTo>
                  <a:lnTo>
                    <a:pt x="29" y="168"/>
                  </a:lnTo>
                  <a:lnTo>
                    <a:pt x="64" y="110"/>
                  </a:lnTo>
                  <a:lnTo>
                    <a:pt x="109" y="58"/>
                  </a:lnTo>
                  <a:lnTo>
                    <a:pt x="169" y="24"/>
                  </a:lnTo>
                  <a:lnTo>
                    <a:pt x="248" y="6"/>
                  </a:lnTo>
                  <a:lnTo>
                    <a:pt x="333" y="0"/>
                  </a:lnTo>
                  <a:close/>
                  <a:moveTo>
                    <a:pt x="188" y="422"/>
                  </a:moveTo>
                  <a:lnTo>
                    <a:pt x="188" y="427"/>
                  </a:lnTo>
                  <a:lnTo>
                    <a:pt x="198" y="537"/>
                  </a:lnTo>
                  <a:lnTo>
                    <a:pt x="233" y="629"/>
                  </a:lnTo>
                  <a:lnTo>
                    <a:pt x="263" y="670"/>
                  </a:lnTo>
                  <a:lnTo>
                    <a:pt x="298" y="698"/>
                  </a:lnTo>
                  <a:lnTo>
                    <a:pt x="338" y="710"/>
                  </a:lnTo>
                  <a:lnTo>
                    <a:pt x="372" y="698"/>
                  </a:lnTo>
                  <a:lnTo>
                    <a:pt x="402" y="675"/>
                  </a:lnTo>
                  <a:lnTo>
                    <a:pt x="432" y="629"/>
                  </a:lnTo>
                  <a:lnTo>
                    <a:pt x="462" y="537"/>
                  </a:lnTo>
                  <a:lnTo>
                    <a:pt x="472" y="427"/>
                  </a:lnTo>
                  <a:lnTo>
                    <a:pt x="472" y="422"/>
                  </a:lnTo>
                  <a:lnTo>
                    <a:pt x="467" y="341"/>
                  </a:lnTo>
                  <a:lnTo>
                    <a:pt x="442" y="277"/>
                  </a:lnTo>
                  <a:lnTo>
                    <a:pt x="417" y="231"/>
                  </a:lnTo>
                  <a:lnTo>
                    <a:pt x="377" y="202"/>
                  </a:lnTo>
                  <a:lnTo>
                    <a:pt x="328" y="191"/>
                  </a:lnTo>
                  <a:lnTo>
                    <a:pt x="283" y="202"/>
                  </a:lnTo>
                  <a:lnTo>
                    <a:pt x="248" y="231"/>
                  </a:lnTo>
                  <a:lnTo>
                    <a:pt x="218" y="277"/>
                  </a:lnTo>
                  <a:lnTo>
                    <a:pt x="193" y="341"/>
                  </a:lnTo>
                  <a:lnTo>
                    <a:pt x="188" y="422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2" name="Freeform 11"/>
            <p:cNvSpPr>
              <a:spLocks/>
            </p:cNvSpPr>
            <p:nvPr/>
          </p:nvSpPr>
          <p:spPr bwMode="auto">
            <a:xfrm>
              <a:off x="2601" y="184"/>
              <a:ext cx="239" cy="304"/>
            </a:xfrm>
            <a:custGeom>
              <a:avLst/>
              <a:gdLst>
                <a:gd name="T0" fmla="*/ 0 w 547"/>
                <a:gd name="T1" fmla="*/ 22 h 1009"/>
                <a:gd name="T2" fmla="*/ 0 w 547"/>
                <a:gd name="T3" fmla="*/ 0 h 1009"/>
                <a:gd name="T4" fmla="*/ 14 w 547"/>
                <a:gd name="T5" fmla="*/ 0 h 1009"/>
                <a:gd name="T6" fmla="*/ 14 w 547"/>
                <a:gd name="T7" fmla="*/ 8 h 1009"/>
                <a:gd name="T8" fmla="*/ 31 w 547"/>
                <a:gd name="T9" fmla="*/ 8 h 1009"/>
                <a:gd name="T10" fmla="*/ 31 w 547"/>
                <a:gd name="T11" fmla="*/ 0 h 1009"/>
                <a:gd name="T12" fmla="*/ 45 w 547"/>
                <a:gd name="T13" fmla="*/ 0 h 1009"/>
                <a:gd name="T14" fmla="*/ 45 w 547"/>
                <a:gd name="T15" fmla="*/ 24 h 1009"/>
                <a:gd name="T16" fmla="*/ 31 w 547"/>
                <a:gd name="T17" fmla="*/ 24 h 1009"/>
                <a:gd name="T18" fmla="*/ 31 w 547"/>
                <a:gd name="T19" fmla="*/ 13 h 1009"/>
                <a:gd name="T20" fmla="*/ 14 w 547"/>
                <a:gd name="T21" fmla="*/ 13 h 1009"/>
                <a:gd name="T22" fmla="*/ 14 w 547"/>
                <a:gd name="T23" fmla="*/ 22 h 1009"/>
                <a:gd name="T24" fmla="*/ 14 w 547"/>
                <a:gd name="T25" fmla="*/ 23 h 1009"/>
                <a:gd name="T26" fmla="*/ 15 w 547"/>
                <a:gd name="T27" fmla="*/ 24 h 1009"/>
                <a:gd name="T28" fmla="*/ 15 w 547"/>
                <a:gd name="T29" fmla="*/ 24 h 1009"/>
                <a:gd name="T30" fmla="*/ 16 w 547"/>
                <a:gd name="T31" fmla="*/ 24 h 1009"/>
                <a:gd name="T32" fmla="*/ 4 w 547"/>
                <a:gd name="T33" fmla="*/ 28 h 1009"/>
                <a:gd name="T34" fmla="*/ 3 w 547"/>
                <a:gd name="T35" fmla="*/ 27 h 1009"/>
                <a:gd name="T36" fmla="*/ 2 w 547"/>
                <a:gd name="T37" fmla="*/ 26 h 1009"/>
                <a:gd name="T38" fmla="*/ 1 w 547"/>
                <a:gd name="T39" fmla="*/ 25 h 1009"/>
                <a:gd name="T40" fmla="*/ 0 w 547"/>
                <a:gd name="T41" fmla="*/ 24 h 1009"/>
                <a:gd name="T42" fmla="*/ 0 w 547"/>
                <a:gd name="T43" fmla="*/ 22 h 10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47" h="1009">
                  <a:moveTo>
                    <a:pt x="0" y="790"/>
                  </a:moveTo>
                  <a:lnTo>
                    <a:pt x="0" y="0"/>
                  </a:lnTo>
                  <a:lnTo>
                    <a:pt x="169" y="0"/>
                  </a:lnTo>
                  <a:lnTo>
                    <a:pt x="169" y="271"/>
                  </a:lnTo>
                  <a:lnTo>
                    <a:pt x="378" y="271"/>
                  </a:lnTo>
                  <a:lnTo>
                    <a:pt x="378" y="0"/>
                  </a:lnTo>
                  <a:lnTo>
                    <a:pt x="547" y="0"/>
                  </a:lnTo>
                  <a:lnTo>
                    <a:pt x="547" y="871"/>
                  </a:lnTo>
                  <a:lnTo>
                    <a:pt x="378" y="871"/>
                  </a:lnTo>
                  <a:lnTo>
                    <a:pt x="378" y="461"/>
                  </a:lnTo>
                  <a:lnTo>
                    <a:pt x="169" y="461"/>
                  </a:lnTo>
                  <a:lnTo>
                    <a:pt x="169" y="790"/>
                  </a:lnTo>
                  <a:lnTo>
                    <a:pt x="174" y="825"/>
                  </a:lnTo>
                  <a:lnTo>
                    <a:pt x="184" y="859"/>
                  </a:lnTo>
                  <a:lnTo>
                    <a:pt x="184" y="865"/>
                  </a:lnTo>
                  <a:lnTo>
                    <a:pt x="189" y="871"/>
                  </a:lnTo>
                  <a:lnTo>
                    <a:pt x="45" y="1009"/>
                  </a:lnTo>
                  <a:lnTo>
                    <a:pt x="35" y="992"/>
                  </a:lnTo>
                  <a:lnTo>
                    <a:pt x="25" y="963"/>
                  </a:lnTo>
                  <a:lnTo>
                    <a:pt x="15" y="929"/>
                  </a:lnTo>
                  <a:lnTo>
                    <a:pt x="5" y="865"/>
                  </a:lnTo>
                  <a:lnTo>
                    <a:pt x="0" y="790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3" name="Freeform 12"/>
            <p:cNvSpPr>
              <a:spLocks noEditPoints="1"/>
            </p:cNvSpPr>
            <p:nvPr/>
          </p:nvSpPr>
          <p:spPr bwMode="auto">
            <a:xfrm>
              <a:off x="3141" y="544"/>
              <a:ext cx="299" cy="304"/>
            </a:xfrm>
            <a:custGeom>
              <a:avLst/>
              <a:gdLst>
                <a:gd name="T0" fmla="*/ 33 w 557"/>
                <a:gd name="T1" fmla="*/ 17 h 1004"/>
                <a:gd name="T2" fmla="*/ 35 w 557"/>
                <a:gd name="T3" fmla="*/ 17 h 1004"/>
                <a:gd name="T4" fmla="*/ 38 w 557"/>
                <a:gd name="T5" fmla="*/ 17 h 1004"/>
                <a:gd name="T6" fmla="*/ 41 w 557"/>
                <a:gd name="T7" fmla="*/ 17 h 1004"/>
                <a:gd name="T8" fmla="*/ 46 w 557"/>
                <a:gd name="T9" fmla="*/ 16 h 1004"/>
                <a:gd name="T10" fmla="*/ 50 w 557"/>
                <a:gd name="T11" fmla="*/ 15 h 1004"/>
                <a:gd name="T12" fmla="*/ 52 w 557"/>
                <a:gd name="T13" fmla="*/ 15 h 1004"/>
                <a:gd name="T14" fmla="*/ 52 w 557"/>
                <a:gd name="T15" fmla="*/ 15 h 1004"/>
                <a:gd name="T16" fmla="*/ 53 w 557"/>
                <a:gd name="T17" fmla="*/ 14 h 1004"/>
                <a:gd name="T18" fmla="*/ 52 w 557"/>
                <a:gd name="T19" fmla="*/ 14 h 1004"/>
                <a:gd name="T20" fmla="*/ 52 w 557"/>
                <a:gd name="T21" fmla="*/ 13 h 1004"/>
                <a:gd name="T22" fmla="*/ 49 w 557"/>
                <a:gd name="T23" fmla="*/ 13 h 1004"/>
                <a:gd name="T24" fmla="*/ 48 w 557"/>
                <a:gd name="T25" fmla="*/ 13 h 1004"/>
                <a:gd name="T26" fmla="*/ 45 w 557"/>
                <a:gd name="T27" fmla="*/ 13 h 1004"/>
                <a:gd name="T28" fmla="*/ 41 w 557"/>
                <a:gd name="T29" fmla="*/ 13 h 1004"/>
                <a:gd name="T30" fmla="*/ 39 w 557"/>
                <a:gd name="T31" fmla="*/ 13 h 1004"/>
                <a:gd name="T32" fmla="*/ 37 w 557"/>
                <a:gd name="T33" fmla="*/ 14 h 1004"/>
                <a:gd name="T34" fmla="*/ 34 w 557"/>
                <a:gd name="T35" fmla="*/ 14 h 1004"/>
                <a:gd name="T36" fmla="*/ 34 w 557"/>
                <a:gd name="T37" fmla="*/ 15 h 1004"/>
                <a:gd name="T38" fmla="*/ 33 w 557"/>
                <a:gd name="T39" fmla="*/ 16 h 1004"/>
                <a:gd name="T40" fmla="*/ 33 w 557"/>
                <a:gd name="T41" fmla="*/ 17 h 1004"/>
                <a:gd name="T42" fmla="*/ 52 w 557"/>
                <a:gd name="T43" fmla="*/ 22 h 1004"/>
                <a:gd name="T44" fmla="*/ 83 w 557"/>
                <a:gd name="T45" fmla="*/ 22 h 1004"/>
                <a:gd name="T46" fmla="*/ 72 w 557"/>
                <a:gd name="T47" fmla="*/ 28 h 1004"/>
                <a:gd name="T48" fmla="*/ 54 w 557"/>
                <a:gd name="T49" fmla="*/ 28 h 1004"/>
                <a:gd name="T50" fmla="*/ 41 w 557"/>
                <a:gd name="T51" fmla="*/ 28 h 1004"/>
                <a:gd name="T52" fmla="*/ 30 w 557"/>
                <a:gd name="T53" fmla="*/ 27 h 1004"/>
                <a:gd name="T54" fmla="*/ 20 w 557"/>
                <a:gd name="T55" fmla="*/ 25 h 1004"/>
                <a:gd name="T56" fmla="*/ 12 w 557"/>
                <a:gd name="T57" fmla="*/ 23 h 1004"/>
                <a:gd name="T58" fmla="*/ 5 w 557"/>
                <a:gd name="T59" fmla="*/ 21 h 1004"/>
                <a:gd name="T60" fmla="*/ 2 w 557"/>
                <a:gd name="T61" fmla="*/ 18 h 1004"/>
                <a:gd name="T62" fmla="*/ 0 w 557"/>
                <a:gd name="T63" fmla="*/ 15 h 1004"/>
                <a:gd name="T64" fmla="*/ 1 w 557"/>
                <a:gd name="T65" fmla="*/ 13 h 1004"/>
                <a:gd name="T66" fmla="*/ 3 w 557"/>
                <a:gd name="T67" fmla="*/ 11 h 1004"/>
                <a:gd name="T68" fmla="*/ 7 w 557"/>
                <a:gd name="T69" fmla="*/ 9 h 1004"/>
                <a:gd name="T70" fmla="*/ 13 w 557"/>
                <a:gd name="T71" fmla="*/ 8 h 1004"/>
                <a:gd name="T72" fmla="*/ 20 w 557"/>
                <a:gd name="T73" fmla="*/ 8 h 1004"/>
                <a:gd name="T74" fmla="*/ 29 w 557"/>
                <a:gd name="T75" fmla="*/ 7 h 1004"/>
                <a:gd name="T76" fmla="*/ 41 w 557"/>
                <a:gd name="T77" fmla="*/ 7 h 1004"/>
                <a:gd name="T78" fmla="*/ 55 w 557"/>
                <a:gd name="T79" fmla="*/ 7 h 1004"/>
                <a:gd name="T80" fmla="*/ 67 w 557"/>
                <a:gd name="T81" fmla="*/ 8 h 1004"/>
                <a:gd name="T82" fmla="*/ 75 w 557"/>
                <a:gd name="T83" fmla="*/ 8 h 1004"/>
                <a:gd name="T84" fmla="*/ 82 w 557"/>
                <a:gd name="T85" fmla="*/ 9 h 1004"/>
                <a:gd name="T86" fmla="*/ 85 w 557"/>
                <a:gd name="T87" fmla="*/ 11 h 1004"/>
                <a:gd name="T88" fmla="*/ 86 w 557"/>
                <a:gd name="T89" fmla="*/ 13 h 1004"/>
                <a:gd name="T90" fmla="*/ 85 w 557"/>
                <a:gd name="T91" fmla="*/ 15 h 1004"/>
                <a:gd name="T92" fmla="*/ 83 w 557"/>
                <a:gd name="T93" fmla="*/ 17 h 1004"/>
                <a:gd name="T94" fmla="*/ 77 w 557"/>
                <a:gd name="T95" fmla="*/ 18 h 1004"/>
                <a:gd name="T96" fmla="*/ 66 w 557"/>
                <a:gd name="T97" fmla="*/ 20 h 1004"/>
                <a:gd name="T98" fmla="*/ 52 w 557"/>
                <a:gd name="T99" fmla="*/ 22 h 1004"/>
                <a:gd name="T100" fmla="*/ 49 w 557"/>
                <a:gd name="T101" fmla="*/ 5 h 1004"/>
                <a:gd name="T102" fmla="*/ 49 w 557"/>
                <a:gd name="T103" fmla="*/ 0 h 1004"/>
                <a:gd name="T104" fmla="*/ 74 w 557"/>
                <a:gd name="T105" fmla="*/ 0 h 1004"/>
                <a:gd name="T106" fmla="*/ 74 w 557"/>
                <a:gd name="T107" fmla="*/ 5 h 1004"/>
                <a:gd name="T108" fmla="*/ 49 w 557"/>
                <a:gd name="T109" fmla="*/ 5 h 1004"/>
                <a:gd name="T110" fmla="*/ 37 w 557"/>
                <a:gd name="T111" fmla="*/ 5 h 1004"/>
                <a:gd name="T112" fmla="*/ 12 w 557"/>
                <a:gd name="T113" fmla="*/ 5 h 1004"/>
                <a:gd name="T114" fmla="*/ 12 w 557"/>
                <a:gd name="T115" fmla="*/ 0 h 1004"/>
                <a:gd name="T116" fmla="*/ 37 w 557"/>
                <a:gd name="T117" fmla="*/ 0 h 1004"/>
                <a:gd name="T118" fmla="*/ 37 w 557"/>
                <a:gd name="T119" fmla="*/ 5 h 10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57" h="1004">
                  <a:moveTo>
                    <a:pt x="214" y="617"/>
                  </a:moveTo>
                  <a:lnTo>
                    <a:pt x="229" y="617"/>
                  </a:lnTo>
                  <a:lnTo>
                    <a:pt x="244" y="611"/>
                  </a:lnTo>
                  <a:lnTo>
                    <a:pt x="264" y="600"/>
                  </a:lnTo>
                  <a:lnTo>
                    <a:pt x="298" y="577"/>
                  </a:lnTo>
                  <a:lnTo>
                    <a:pt x="323" y="554"/>
                  </a:lnTo>
                  <a:lnTo>
                    <a:pt x="333" y="537"/>
                  </a:lnTo>
                  <a:lnTo>
                    <a:pt x="338" y="525"/>
                  </a:lnTo>
                  <a:lnTo>
                    <a:pt x="343" y="508"/>
                  </a:lnTo>
                  <a:lnTo>
                    <a:pt x="338" y="496"/>
                  </a:lnTo>
                  <a:lnTo>
                    <a:pt x="333" y="479"/>
                  </a:lnTo>
                  <a:lnTo>
                    <a:pt x="318" y="473"/>
                  </a:lnTo>
                  <a:lnTo>
                    <a:pt x="308" y="467"/>
                  </a:lnTo>
                  <a:lnTo>
                    <a:pt x="293" y="462"/>
                  </a:lnTo>
                  <a:lnTo>
                    <a:pt x="269" y="467"/>
                  </a:lnTo>
                  <a:lnTo>
                    <a:pt x="249" y="473"/>
                  </a:lnTo>
                  <a:lnTo>
                    <a:pt x="234" y="490"/>
                  </a:lnTo>
                  <a:lnTo>
                    <a:pt x="224" y="513"/>
                  </a:lnTo>
                  <a:lnTo>
                    <a:pt x="219" y="542"/>
                  </a:lnTo>
                  <a:lnTo>
                    <a:pt x="214" y="577"/>
                  </a:lnTo>
                  <a:lnTo>
                    <a:pt x="214" y="617"/>
                  </a:lnTo>
                  <a:close/>
                  <a:moveTo>
                    <a:pt x="333" y="790"/>
                  </a:moveTo>
                  <a:lnTo>
                    <a:pt x="537" y="790"/>
                  </a:lnTo>
                  <a:lnTo>
                    <a:pt x="467" y="1004"/>
                  </a:lnTo>
                  <a:lnTo>
                    <a:pt x="353" y="1004"/>
                  </a:lnTo>
                  <a:lnTo>
                    <a:pt x="269" y="992"/>
                  </a:lnTo>
                  <a:lnTo>
                    <a:pt x="194" y="963"/>
                  </a:lnTo>
                  <a:lnTo>
                    <a:pt x="129" y="911"/>
                  </a:lnTo>
                  <a:lnTo>
                    <a:pt x="80" y="836"/>
                  </a:lnTo>
                  <a:lnTo>
                    <a:pt x="35" y="750"/>
                  </a:lnTo>
                  <a:lnTo>
                    <a:pt x="10" y="652"/>
                  </a:lnTo>
                  <a:lnTo>
                    <a:pt x="0" y="554"/>
                  </a:lnTo>
                  <a:lnTo>
                    <a:pt x="5" y="467"/>
                  </a:lnTo>
                  <a:lnTo>
                    <a:pt x="20" y="398"/>
                  </a:lnTo>
                  <a:lnTo>
                    <a:pt x="45" y="340"/>
                  </a:lnTo>
                  <a:lnTo>
                    <a:pt x="85" y="300"/>
                  </a:lnTo>
                  <a:lnTo>
                    <a:pt x="129" y="271"/>
                  </a:lnTo>
                  <a:lnTo>
                    <a:pt x="189" y="254"/>
                  </a:lnTo>
                  <a:lnTo>
                    <a:pt x="269" y="248"/>
                  </a:lnTo>
                  <a:lnTo>
                    <a:pt x="358" y="254"/>
                  </a:lnTo>
                  <a:lnTo>
                    <a:pt x="433" y="271"/>
                  </a:lnTo>
                  <a:lnTo>
                    <a:pt x="487" y="300"/>
                  </a:lnTo>
                  <a:lnTo>
                    <a:pt x="527" y="340"/>
                  </a:lnTo>
                  <a:lnTo>
                    <a:pt x="552" y="398"/>
                  </a:lnTo>
                  <a:lnTo>
                    <a:pt x="557" y="462"/>
                  </a:lnTo>
                  <a:lnTo>
                    <a:pt x="552" y="531"/>
                  </a:lnTo>
                  <a:lnTo>
                    <a:pt x="532" y="600"/>
                  </a:lnTo>
                  <a:lnTo>
                    <a:pt x="497" y="658"/>
                  </a:lnTo>
                  <a:lnTo>
                    <a:pt x="428" y="733"/>
                  </a:lnTo>
                  <a:lnTo>
                    <a:pt x="333" y="790"/>
                  </a:lnTo>
                  <a:close/>
                  <a:moveTo>
                    <a:pt x="318" y="185"/>
                  </a:moveTo>
                  <a:lnTo>
                    <a:pt x="318" y="0"/>
                  </a:lnTo>
                  <a:lnTo>
                    <a:pt x="477" y="0"/>
                  </a:lnTo>
                  <a:lnTo>
                    <a:pt x="477" y="185"/>
                  </a:lnTo>
                  <a:lnTo>
                    <a:pt x="318" y="185"/>
                  </a:lnTo>
                  <a:close/>
                  <a:moveTo>
                    <a:pt x="239" y="185"/>
                  </a:moveTo>
                  <a:lnTo>
                    <a:pt x="80" y="185"/>
                  </a:lnTo>
                  <a:lnTo>
                    <a:pt x="80" y="0"/>
                  </a:lnTo>
                  <a:lnTo>
                    <a:pt x="239" y="0"/>
                  </a:lnTo>
                  <a:lnTo>
                    <a:pt x="239" y="185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4" name="Freeform 13"/>
            <p:cNvSpPr>
              <a:spLocks/>
            </p:cNvSpPr>
            <p:nvPr/>
          </p:nvSpPr>
          <p:spPr bwMode="auto">
            <a:xfrm>
              <a:off x="3861" y="904"/>
              <a:ext cx="239" cy="243"/>
            </a:xfrm>
            <a:custGeom>
              <a:avLst/>
              <a:gdLst>
                <a:gd name="T0" fmla="*/ 0 w 647"/>
                <a:gd name="T1" fmla="*/ 23 h 791"/>
                <a:gd name="T2" fmla="*/ 0 w 647"/>
                <a:gd name="T3" fmla="*/ 0 h 791"/>
                <a:gd name="T4" fmla="*/ 10 w 647"/>
                <a:gd name="T5" fmla="*/ 0 h 791"/>
                <a:gd name="T6" fmla="*/ 10 w 647"/>
                <a:gd name="T7" fmla="*/ 10 h 791"/>
                <a:gd name="T8" fmla="*/ 20 w 647"/>
                <a:gd name="T9" fmla="*/ 0 h 791"/>
                <a:gd name="T10" fmla="*/ 31 w 647"/>
                <a:gd name="T11" fmla="*/ 0 h 791"/>
                <a:gd name="T12" fmla="*/ 20 w 647"/>
                <a:gd name="T13" fmla="*/ 10 h 791"/>
                <a:gd name="T14" fmla="*/ 33 w 647"/>
                <a:gd name="T15" fmla="*/ 23 h 791"/>
                <a:gd name="T16" fmla="*/ 21 w 647"/>
                <a:gd name="T17" fmla="*/ 23 h 791"/>
                <a:gd name="T18" fmla="*/ 10 w 647"/>
                <a:gd name="T19" fmla="*/ 11 h 791"/>
                <a:gd name="T20" fmla="*/ 10 w 647"/>
                <a:gd name="T21" fmla="*/ 23 h 791"/>
                <a:gd name="T22" fmla="*/ 0 w 647"/>
                <a:gd name="T23" fmla="*/ 23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47" h="791">
                  <a:moveTo>
                    <a:pt x="0" y="791"/>
                  </a:moveTo>
                  <a:lnTo>
                    <a:pt x="0" y="0"/>
                  </a:lnTo>
                  <a:lnTo>
                    <a:pt x="199" y="0"/>
                  </a:lnTo>
                  <a:lnTo>
                    <a:pt x="199" y="346"/>
                  </a:lnTo>
                  <a:lnTo>
                    <a:pt x="398" y="0"/>
                  </a:lnTo>
                  <a:lnTo>
                    <a:pt x="622" y="0"/>
                  </a:lnTo>
                  <a:lnTo>
                    <a:pt x="398" y="346"/>
                  </a:lnTo>
                  <a:lnTo>
                    <a:pt x="647" y="791"/>
                  </a:lnTo>
                  <a:lnTo>
                    <a:pt x="423" y="791"/>
                  </a:lnTo>
                  <a:lnTo>
                    <a:pt x="199" y="369"/>
                  </a:lnTo>
                  <a:lnTo>
                    <a:pt x="199" y="791"/>
                  </a:lnTo>
                  <a:lnTo>
                    <a:pt x="0" y="791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5" name="Freeform 14"/>
            <p:cNvSpPr>
              <a:spLocks/>
            </p:cNvSpPr>
            <p:nvPr/>
          </p:nvSpPr>
          <p:spPr bwMode="auto">
            <a:xfrm>
              <a:off x="441" y="1444"/>
              <a:ext cx="3939" cy="1611"/>
            </a:xfrm>
            <a:custGeom>
              <a:avLst/>
              <a:gdLst>
                <a:gd name="T0" fmla="*/ 331 w 9479"/>
                <a:gd name="T1" fmla="*/ 287 h 3813"/>
                <a:gd name="T2" fmla="*/ 554 w 9479"/>
                <a:gd name="T3" fmla="*/ 281 h 3813"/>
                <a:gd name="T4" fmla="*/ 384 w 9479"/>
                <a:gd name="T5" fmla="*/ 278 h 3813"/>
                <a:gd name="T6" fmla="*/ 582 w 9479"/>
                <a:gd name="T7" fmla="*/ 223 h 3813"/>
                <a:gd name="T8" fmla="*/ 607 w 9479"/>
                <a:gd name="T9" fmla="*/ 211 h 3813"/>
                <a:gd name="T10" fmla="*/ 460 w 9479"/>
                <a:gd name="T11" fmla="*/ 245 h 3813"/>
                <a:gd name="T12" fmla="*/ 435 w 9479"/>
                <a:gd name="T13" fmla="*/ 238 h 3813"/>
                <a:gd name="T14" fmla="*/ 457 w 9479"/>
                <a:gd name="T15" fmla="*/ 222 h 3813"/>
                <a:gd name="T16" fmla="*/ 406 w 9479"/>
                <a:gd name="T17" fmla="*/ 245 h 3813"/>
                <a:gd name="T18" fmla="*/ 455 w 9479"/>
                <a:gd name="T19" fmla="*/ 196 h 3813"/>
                <a:gd name="T20" fmla="*/ 604 w 9479"/>
                <a:gd name="T21" fmla="*/ 71 h 3813"/>
                <a:gd name="T22" fmla="*/ 605 w 9479"/>
                <a:gd name="T23" fmla="*/ 65 h 3813"/>
                <a:gd name="T24" fmla="*/ 459 w 9479"/>
                <a:gd name="T25" fmla="*/ 182 h 3813"/>
                <a:gd name="T26" fmla="*/ 413 w 9479"/>
                <a:gd name="T27" fmla="*/ 212 h 3813"/>
                <a:gd name="T28" fmla="*/ 465 w 9479"/>
                <a:gd name="T29" fmla="*/ 147 h 3813"/>
                <a:gd name="T30" fmla="*/ 393 w 9479"/>
                <a:gd name="T31" fmla="*/ 221 h 3813"/>
                <a:gd name="T32" fmla="*/ 458 w 9479"/>
                <a:gd name="T33" fmla="*/ 134 h 3813"/>
                <a:gd name="T34" fmla="*/ 519 w 9479"/>
                <a:gd name="T35" fmla="*/ 50 h 3813"/>
                <a:gd name="T36" fmla="*/ 488 w 9479"/>
                <a:gd name="T37" fmla="*/ 85 h 3813"/>
                <a:gd name="T38" fmla="*/ 370 w 9479"/>
                <a:gd name="T39" fmla="*/ 240 h 3813"/>
                <a:gd name="T40" fmla="*/ 447 w 9479"/>
                <a:gd name="T41" fmla="*/ 81 h 3813"/>
                <a:gd name="T42" fmla="*/ 396 w 9479"/>
                <a:gd name="T43" fmla="*/ 171 h 3813"/>
                <a:gd name="T44" fmla="*/ 390 w 9479"/>
                <a:gd name="T45" fmla="*/ 175 h 3813"/>
                <a:gd name="T46" fmla="*/ 423 w 9479"/>
                <a:gd name="T47" fmla="*/ 92 h 3813"/>
                <a:gd name="T48" fmla="*/ 407 w 9479"/>
                <a:gd name="T49" fmla="*/ 119 h 3813"/>
                <a:gd name="T50" fmla="*/ 348 w 9479"/>
                <a:gd name="T51" fmla="*/ 257 h 3813"/>
                <a:gd name="T52" fmla="*/ 368 w 9479"/>
                <a:gd name="T53" fmla="*/ 104 h 3813"/>
                <a:gd name="T54" fmla="*/ 354 w 9479"/>
                <a:gd name="T55" fmla="*/ 171 h 3813"/>
                <a:gd name="T56" fmla="*/ 344 w 9479"/>
                <a:gd name="T57" fmla="*/ 237 h 3813"/>
                <a:gd name="T58" fmla="*/ 343 w 9479"/>
                <a:gd name="T59" fmla="*/ 102 h 3813"/>
                <a:gd name="T60" fmla="*/ 338 w 9479"/>
                <a:gd name="T61" fmla="*/ 103 h 3813"/>
                <a:gd name="T62" fmla="*/ 336 w 9479"/>
                <a:gd name="T63" fmla="*/ 240 h 3813"/>
                <a:gd name="T64" fmla="*/ 318 w 9479"/>
                <a:gd name="T65" fmla="*/ 104 h 3813"/>
                <a:gd name="T66" fmla="*/ 313 w 9479"/>
                <a:gd name="T67" fmla="*/ 111 h 3813"/>
                <a:gd name="T68" fmla="*/ 330 w 9479"/>
                <a:gd name="T69" fmla="*/ 260 h 3813"/>
                <a:gd name="T70" fmla="*/ 275 w 9479"/>
                <a:gd name="T71" fmla="*/ 117 h 3813"/>
                <a:gd name="T72" fmla="*/ 266 w 9479"/>
                <a:gd name="T73" fmla="*/ 104 h 3813"/>
                <a:gd name="T74" fmla="*/ 311 w 9479"/>
                <a:gd name="T75" fmla="*/ 223 h 3813"/>
                <a:gd name="T76" fmla="*/ 277 w 9479"/>
                <a:gd name="T77" fmla="*/ 154 h 3813"/>
                <a:gd name="T78" fmla="*/ 239 w 9479"/>
                <a:gd name="T79" fmla="*/ 88 h 3813"/>
                <a:gd name="T80" fmla="*/ 268 w 9479"/>
                <a:gd name="T81" fmla="*/ 152 h 3813"/>
                <a:gd name="T82" fmla="*/ 300 w 9479"/>
                <a:gd name="T83" fmla="*/ 214 h 3813"/>
                <a:gd name="T84" fmla="*/ 209 w 9479"/>
                <a:gd name="T85" fmla="*/ 81 h 3813"/>
                <a:gd name="T86" fmla="*/ 208 w 9479"/>
                <a:gd name="T87" fmla="*/ 88 h 3813"/>
                <a:gd name="T88" fmla="*/ 303 w 9479"/>
                <a:gd name="T89" fmla="*/ 234 h 3813"/>
                <a:gd name="T90" fmla="*/ 250 w 9479"/>
                <a:gd name="T91" fmla="*/ 177 h 3813"/>
                <a:gd name="T92" fmla="*/ 245 w 9479"/>
                <a:gd name="T93" fmla="*/ 178 h 3813"/>
                <a:gd name="T94" fmla="*/ 294 w 9479"/>
                <a:gd name="T95" fmla="*/ 236 h 3813"/>
                <a:gd name="T96" fmla="*/ 177 w 9479"/>
                <a:gd name="T97" fmla="*/ 140 h 3813"/>
                <a:gd name="T98" fmla="*/ 59 w 9479"/>
                <a:gd name="T99" fmla="*/ 47 h 3813"/>
                <a:gd name="T100" fmla="*/ 153 w 9479"/>
                <a:gd name="T101" fmla="*/ 130 h 3813"/>
                <a:gd name="T102" fmla="*/ 275 w 9479"/>
                <a:gd name="T103" fmla="*/ 243 h 3813"/>
                <a:gd name="T104" fmla="*/ 210 w 9479"/>
                <a:gd name="T105" fmla="*/ 214 h 3813"/>
                <a:gd name="T106" fmla="*/ 271 w 9479"/>
                <a:gd name="T107" fmla="*/ 250 h 3813"/>
                <a:gd name="T108" fmla="*/ 256 w 9479"/>
                <a:gd name="T109" fmla="*/ 254 h 3813"/>
                <a:gd name="T110" fmla="*/ 159 w 9479"/>
                <a:gd name="T111" fmla="*/ 230 h 3813"/>
                <a:gd name="T112" fmla="*/ 60 w 9479"/>
                <a:gd name="T113" fmla="*/ 208 h 3813"/>
                <a:gd name="T114" fmla="*/ 153 w 9479"/>
                <a:gd name="T115" fmla="*/ 237 h 3813"/>
                <a:gd name="T116" fmla="*/ 253 w 9479"/>
                <a:gd name="T117" fmla="*/ 278 h 3813"/>
                <a:gd name="T118" fmla="*/ 175 w 9479"/>
                <a:gd name="T119" fmla="*/ 279 h 3813"/>
                <a:gd name="T120" fmla="*/ 99 w 9479"/>
                <a:gd name="T121" fmla="*/ 283 h 3813"/>
                <a:gd name="T122" fmla="*/ 24 w 9479"/>
                <a:gd name="T123" fmla="*/ 288 h 38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9479" h="3813">
                  <a:moveTo>
                    <a:pt x="328" y="3813"/>
                  </a:moveTo>
                  <a:lnTo>
                    <a:pt x="4608" y="3801"/>
                  </a:lnTo>
                  <a:lnTo>
                    <a:pt x="8888" y="3784"/>
                  </a:lnTo>
                  <a:lnTo>
                    <a:pt x="7719" y="3726"/>
                  </a:lnTo>
                  <a:lnTo>
                    <a:pt x="6541" y="3692"/>
                  </a:lnTo>
                  <a:lnTo>
                    <a:pt x="5353" y="3680"/>
                  </a:lnTo>
                  <a:lnTo>
                    <a:pt x="6740" y="3328"/>
                  </a:lnTo>
                  <a:lnTo>
                    <a:pt x="8112" y="2959"/>
                  </a:lnTo>
                  <a:lnTo>
                    <a:pt x="9479" y="2578"/>
                  </a:lnTo>
                  <a:lnTo>
                    <a:pt x="8460" y="2792"/>
                  </a:lnTo>
                  <a:lnTo>
                    <a:pt x="7441" y="3011"/>
                  </a:lnTo>
                  <a:lnTo>
                    <a:pt x="6412" y="3253"/>
                  </a:lnTo>
                  <a:lnTo>
                    <a:pt x="5378" y="3507"/>
                  </a:lnTo>
                  <a:lnTo>
                    <a:pt x="6054" y="3161"/>
                  </a:lnTo>
                  <a:lnTo>
                    <a:pt x="6735" y="2809"/>
                  </a:lnTo>
                  <a:lnTo>
                    <a:pt x="6362" y="2948"/>
                  </a:lnTo>
                  <a:lnTo>
                    <a:pt x="6000" y="3092"/>
                  </a:lnTo>
                  <a:lnTo>
                    <a:pt x="5652" y="3248"/>
                  </a:lnTo>
                  <a:lnTo>
                    <a:pt x="5319" y="3409"/>
                  </a:lnTo>
                  <a:lnTo>
                    <a:pt x="6343" y="2602"/>
                  </a:lnTo>
                  <a:lnTo>
                    <a:pt x="7376" y="1777"/>
                  </a:lnTo>
                  <a:lnTo>
                    <a:pt x="8420" y="940"/>
                  </a:lnTo>
                  <a:lnTo>
                    <a:pt x="9464" y="92"/>
                  </a:lnTo>
                  <a:lnTo>
                    <a:pt x="8440" y="860"/>
                  </a:lnTo>
                  <a:lnTo>
                    <a:pt x="7416" y="1632"/>
                  </a:lnTo>
                  <a:lnTo>
                    <a:pt x="6397" y="2411"/>
                  </a:lnTo>
                  <a:lnTo>
                    <a:pt x="5393" y="3201"/>
                  </a:lnTo>
                  <a:lnTo>
                    <a:pt x="5756" y="2809"/>
                  </a:lnTo>
                  <a:lnTo>
                    <a:pt x="6119" y="2394"/>
                  </a:lnTo>
                  <a:lnTo>
                    <a:pt x="6482" y="1950"/>
                  </a:lnTo>
                  <a:lnTo>
                    <a:pt x="5980" y="2440"/>
                  </a:lnTo>
                  <a:lnTo>
                    <a:pt x="5478" y="2925"/>
                  </a:lnTo>
                  <a:lnTo>
                    <a:pt x="5945" y="2348"/>
                  </a:lnTo>
                  <a:lnTo>
                    <a:pt x="6387" y="1782"/>
                  </a:lnTo>
                  <a:lnTo>
                    <a:pt x="6815" y="1217"/>
                  </a:lnTo>
                  <a:lnTo>
                    <a:pt x="7232" y="663"/>
                  </a:lnTo>
                  <a:lnTo>
                    <a:pt x="7650" y="104"/>
                  </a:lnTo>
                  <a:lnTo>
                    <a:pt x="6805" y="1125"/>
                  </a:lnTo>
                  <a:lnTo>
                    <a:pt x="5975" y="2152"/>
                  </a:lnTo>
                  <a:lnTo>
                    <a:pt x="5155" y="3173"/>
                  </a:lnTo>
                  <a:lnTo>
                    <a:pt x="5706" y="2117"/>
                  </a:lnTo>
                  <a:lnTo>
                    <a:pt x="6233" y="1067"/>
                  </a:lnTo>
                  <a:lnTo>
                    <a:pt x="5865" y="1667"/>
                  </a:lnTo>
                  <a:lnTo>
                    <a:pt x="5512" y="2267"/>
                  </a:lnTo>
                  <a:lnTo>
                    <a:pt x="5189" y="2867"/>
                  </a:lnTo>
                  <a:lnTo>
                    <a:pt x="5438" y="2325"/>
                  </a:lnTo>
                  <a:lnTo>
                    <a:pt x="5671" y="1777"/>
                  </a:lnTo>
                  <a:lnTo>
                    <a:pt x="5895" y="1217"/>
                  </a:lnTo>
                  <a:lnTo>
                    <a:pt x="6104" y="658"/>
                  </a:lnTo>
                  <a:lnTo>
                    <a:pt x="5667" y="1575"/>
                  </a:lnTo>
                  <a:lnTo>
                    <a:pt x="5249" y="2492"/>
                  </a:lnTo>
                  <a:lnTo>
                    <a:pt x="4851" y="3409"/>
                  </a:lnTo>
                  <a:lnTo>
                    <a:pt x="5005" y="2394"/>
                  </a:lnTo>
                  <a:lnTo>
                    <a:pt x="5130" y="1384"/>
                  </a:lnTo>
                  <a:lnTo>
                    <a:pt x="5025" y="1823"/>
                  </a:lnTo>
                  <a:lnTo>
                    <a:pt x="4936" y="2267"/>
                  </a:lnTo>
                  <a:lnTo>
                    <a:pt x="4851" y="2705"/>
                  </a:lnTo>
                  <a:lnTo>
                    <a:pt x="4792" y="3144"/>
                  </a:lnTo>
                  <a:lnTo>
                    <a:pt x="4792" y="2250"/>
                  </a:lnTo>
                  <a:lnTo>
                    <a:pt x="4777" y="1350"/>
                  </a:lnTo>
                  <a:lnTo>
                    <a:pt x="4752" y="456"/>
                  </a:lnTo>
                  <a:lnTo>
                    <a:pt x="4717" y="1361"/>
                  </a:lnTo>
                  <a:lnTo>
                    <a:pt x="4687" y="2267"/>
                  </a:lnTo>
                  <a:lnTo>
                    <a:pt x="4677" y="3173"/>
                  </a:lnTo>
                  <a:lnTo>
                    <a:pt x="4568" y="2279"/>
                  </a:lnTo>
                  <a:lnTo>
                    <a:pt x="4429" y="1379"/>
                  </a:lnTo>
                  <a:lnTo>
                    <a:pt x="4275" y="485"/>
                  </a:lnTo>
                  <a:lnTo>
                    <a:pt x="4364" y="1471"/>
                  </a:lnTo>
                  <a:lnTo>
                    <a:pt x="4469" y="2463"/>
                  </a:lnTo>
                  <a:lnTo>
                    <a:pt x="4603" y="3449"/>
                  </a:lnTo>
                  <a:lnTo>
                    <a:pt x="4230" y="2498"/>
                  </a:lnTo>
                  <a:lnTo>
                    <a:pt x="3827" y="1552"/>
                  </a:lnTo>
                  <a:lnTo>
                    <a:pt x="3410" y="600"/>
                  </a:lnTo>
                  <a:lnTo>
                    <a:pt x="3708" y="1384"/>
                  </a:lnTo>
                  <a:lnTo>
                    <a:pt x="4016" y="2169"/>
                  </a:lnTo>
                  <a:lnTo>
                    <a:pt x="4339" y="2953"/>
                  </a:lnTo>
                  <a:lnTo>
                    <a:pt x="4106" y="2498"/>
                  </a:lnTo>
                  <a:lnTo>
                    <a:pt x="3857" y="2048"/>
                  </a:lnTo>
                  <a:lnTo>
                    <a:pt x="3594" y="1604"/>
                  </a:lnTo>
                  <a:lnTo>
                    <a:pt x="3325" y="1165"/>
                  </a:lnTo>
                  <a:lnTo>
                    <a:pt x="3534" y="1592"/>
                  </a:lnTo>
                  <a:lnTo>
                    <a:pt x="3743" y="2019"/>
                  </a:lnTo>
                  <a:lnTo>
                    <a:pt x="3962" y="2434"/>
                  </a:lnTo>
                  <a:lnTo>
                    <a:pt x="4190" y="2838"/>
                  </a:lnTo>
                  <a:lnTo>
                    <a:pt x="3559" y="1955"/>
                  </a:lnTo>
                  <a:lnTo>
                    <a:pt x="2913" y="1073"/>
                  </a:lnTo>
                  <a:lnTo>
                    <a:pt x="2257" y="190"/>
                  </a:lnTo>
                  <a:lnTo>
                    <a:pt x="2903" y="1171"/>
                  </a:lnTo>
                  <a:lnTo>
                    <a:pt x="3559" y="2146"/>
                  </a:lnTo>
                  <a:lnTo>
                    <a:pt x="4225" y="3103"/>
                  </a:lnTo>
                  <a:lnTo>
                    <a:pt x="3852" y="2717"/>
                  </a:lnTo>
                  <a:lnTo>
                    <a:pt x="3484" y="2342"/>
                  </a:lnTo>
                  <a:lnTo>
                    <a:pt x="3112" y="1979"/>
                  </a:lnTo>
                  <a:lnTo>
                    <a:pt x="3415" y="2365"/>
                  </a:lnTo>
                  <a:lnTo>
                    <a:pt x="3748" y="2746"/>
                  </a:lnTo>
                  <a:lnTo>
                    <a:pt x="4101" y="3132"/>
                  </a:lnTo>
                  <a:lnTo>
                    <a:pt x="3295" y="2486"/>
                  </a:lnTo>
                  <a:lnTo>
                    <a:pt x="2475" y="1857"/>
                  </a:lnTo>
                  <a:lnTo>
                    <a:pt x="1655" y="1240"/>
                  </a:lnTo>
                  <a:lnTo>
                    <a:pt x="825" y="623"/>
                  </a:lnTo>
                  <a:lnTo>
                    <a:pt x="0" y="0"/>
                  </a:lnTo>
                  <a:lnTo>
                    <a:pt x="2132" y="1719"/>
                  </a:lnTo>
                  <a:lnTo>
                    <a:pt x="4265" y="3438"/>
                  </a:lnTo>
                  <a:lnTo>
                    <a:pt x="3827" y="3225"/>
                  </a:lnTo>
                  <a:lnTo>
                    <a:pt x="3380" y="3023"/>
                  </a:lnTo>
                  <a:lnTo>
                    <a:pt x="2923" y="2838"/>
                  </a:lnTo>
                  <a:lnTo>
                    <a:pt x="3340" y="3086"/>
                  </a:lnTo>
                  <a:lnTo>
                    <a:pt x="3773" y="3317"/>
                  </a:lnTo>
                  <a:lnTo>
                    <a:pt x="4215" y="3536"/>
                  </a:lnTo>
                  <a:lnTo>
                    <a:pt x="3559" y="3363"/>
                  </a:lnTo>
                  <a:lnTo>
                    <a:pt x="2888" y="3201"/>
                  </a:lnTo>
                  <a:lnTo>
                    <a:pt x="2212" y="3046"/>
                  </a:lnTo>
                  <a:lnTo>
                    <a:pt x="1526" y="2901"/>
                  </a:lnTo>
                  <a:lnTo>
                    <a:pt x="840" y="2763"/>
                  </a:lnTo>
                  <a:lnTo>
                    <a:pt x="154" y="2619"/>
                  </a:lnTo>
                  <a:lnTo>
                    <a:pt x="2127" y="3150"/>
                  </a:lnTo>
                  <a:lnTo>
                    <a:pt x="4101" y="3680"/>
                  </a:lnTo>
                  <a:lnTo>
                    <a:pt x="3534" y="3680"/>
                  </a:lnTo>
                  <a:lnTo>
                    <a:pt x="2982" y="3686"/>
                  </a:lnTo>
                  <a:lnTo>
                    <a:pt x="2441" y="3703"/>
                  </a:lnTo>
                  <a:lnTo>
                    <a:pt x="1909" y="3726"/>
                  </a:lnTo>
                  <a:lnTo>
                    <a:pt x="1382" y="3755"/>
                  </a:lnTo>
                  <a:lnTo>
                    <a:pt x="855" y="3784"/>
                  </a:lnTo>
                  <a:lnTo>
                    <a:pt x="328" y="3813"/>
                  </a:lnTo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317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54" name="Rectangle 18"/>
          <p:cNvSpPr>
            <a:spLocks noChangeArrowheads="1"/>
          </p:cNvSpPr>
          <p:nvPr/>
        </p:nvSpPr>
        <p:spPr bwMode="auto">
          <a:xfrm>
            <a:off x="1331913" y="5876925"/>
            <a:ext cx="3294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chemeClr val="accent2"/>
                </a:solidFill>
              </a:rPr>
              <a:t>МБДОУЦРР№28 «ОГОНЕК»</a:t>
            </a:r>
          </a:p>
        </p:txBody>
      </p:sp>
      <p:sp>
        <p:nvSpPr>
          <p:cNvPr id="2055" name="WordArt 19"/>
          <p:cNvSpPr>
            <a:spLocks noChangeArrowheads="1" noChangeShapeType="1" noTextEdit="1"/>
          </p:cNvSpPr>
          <p:nvPr/>
        </p:nvSpPr>
        <p:spPr bwMode="auto">
          <a:xfrm rot="5400000">
            <a:off x="6184900" y="2408238"/>
            <a:ext cx="4535488" cy="385762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194"/>
              </a:avLst>
            </a:prstTxWarp>
          </a:bodyPr>
          <a:lstStyle/>
          <a:p>
            <a:pPr algn="ctr" fontAlgn="auto"/>
            <a:r>
              <a:rPr lang="ru-RU" sz="3600" b="1" i="1" kern="1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Заходите к нам на</a:t>
            </a:r>
          </a:p>
        </p:txBody>
      </p:sp>
      <p:sp>
        <p:nvSpPr>
          <p:cNvPr id="2056" name="Text Box 20"/>
          <p:cNvSpPr txBox="1">
            <a:spLocks noChangeArrowheads="1"/>
          </p:cNvSpPr>
          <p:nvPr/>
        </p:nvSpPr>
        <p:spPr bwMode="auto">
          <a:xfrm>
            <a:off x="1403350" y="6381750"/>
            <a:ext cx="3240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>
                <a:solidFill>
                  <a:schemeClr val="accent2"/>
                </a:solidFill>
              </a:rPr>
              <a:t>Дата выпуска 03.03.2015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 descr="DSCF008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692150"/>
            <a:ext cx="3598862" cy="2698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DSCF010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620713"/>
            <a:ext cx="3559175" cy="2670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DSCF011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3789363"/>
            <a:ext cx="3484562" cy="2613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 descr="DSCF011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3644900"/>
            <a:ext cx="3743325" cy="2808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пользователь\Desktop\развлечение баба-яга не против спорта\IMG_467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814" y="545895"/>
            <a:ext cx="3948546" cy="26329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Users\пользователь\Desktop\развлечение баба-яга не против спорта\IMG_466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462" y="3567735"/>
            <a:ext cx="4226459" cy="28170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6" name="Picture 4" descr="C:\Users\пользователь\Desktop\развлечение баба-яга не против спорта\IMG_468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3208" y="3652577"/>
            <a:ext cx="3984895" cy="2657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323850" y="333375"/>
            <a:ext cx="4103688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rgbClr val="1E26C4"/>
                </a:solidFill>
                <a:latin typeface="Times New Roman" pitchFamily="18" charset="0"/>
              </a:rPr>
              <a:t>Зимние забавы</a:t>
            </a:r>
          </a:p>
          <a:p>
            <a:pPr eaLnBrk="1" hangingPunct="1"/>
            <a:r>
              <a:rPr lang="ru-RU" altLang="ru-RU" sz="1600" b="1">
                <a:solidFill>
                  <a:srgbClr val="1E26C4"/>
                </a:solidFill>
                <a:latin typeface="Times New Roman" pitchFamily="18" charset="0"/>
              </a:rPr>
              <a:t>(Татьяна Гусарова)</a:t>
            </a:r>
          </a:p>
          <a:p>
            <a:pPr eaLnBrk="1" hangingPunct="1"/>
            <a:endParaRPr lang="ru-RU" altLang="ru-RU" sz="1600" b="1">
              <a:solidFill>
                <a:srgbClr val="1E26C4"/>
              </a:solidFill>
              <a:latin typeface="Times New Roman" pitchFamily="18" charset="0"/>
            </a:endParaRPr>
          </a:p>
          <a:p>
            <a:pPr eaLnBrk="1" hangingPunct="1"/>
            <a:r>
              <a:rPr lang="ru-RU" altLang="ru-RU" sz="1600" b="1">
                <a:solidFill>
                  <a:srgbClr val="1E26C4"/>
                </a:solidFill>
                <a:latin typeface="Times New Roman" pitchFamily="18" charset="0"/>
              </a:rPr>
              <a:t>Саньке – санки, Лизе – лыжи,</a:t>
            </a:r>
          </a:p>
          <a:p>
            <a:pPr eaLnBrk="1" hangingPunct="1"/>
            <a:r>
              <a:rPr lang="ru-RU" altLang="ru-RU" sz="1600" b="1">
                <a:solidFill>
                  <a:srgbClr val="1E26C4"/>
                </a:solidFill>
                <a:latin typeface="Times New Roman" pitchFamily="18" charset="0"/>
              </a:rPr>
              <a:t> Кольке — клюшки и коньки.</a:t>
            </a:r>
          </a:p>
          <a:p>
            <a:pPr eaLnBrk="1" hangingPunct="1"/>
            <a:r>
              <a:rPr lang="ru-RU" altLang="ru-RU" sz="1600" b="1">
                <a:solidFill>
                  <a:srgbClr val="1E26C4"/>
                </a:solidFill>
                <a:latin typeface="Times New Roman" pitchFamily="18" charset="0"/>
              </a:rPr>
              <a:t> Наступили для детишек</a:t>
            </a:r>
          </a:p>
          <a:p>
            <a:pPr eaLnBrk="1" hangingPunct="1"/>
            <a:r>
              <a:rPr lang="ru-RU" altLang="ru-RU" sz="1600" b="1">
                <a:solidFill>
                  <a:srgbClr val="1E26C4"/>
                </a:solidFill>
                <a:latin typeface="Times New Roman" pitchFamily="18" charset="0"/>
              </a:rPr>
              <a:t> Благодатные деньки.</a:t>
            </a:r>
          </a:p>
          <a:p>
            <a:pPr eaLnBrk="1" hangingPunct="1"/>
            <a:endParaRPr lang="ru-RU" altLang="ru-RU" sz="1600" b="1">
              <a:solidFill>
                <a:srgbClr val="1E26C4"/>
              </a:solidFill>
              <a:latin typeface="Times New Roman" pitchFamily="18" charset="0"/>
            </a:endParaRPr>
          </a:p>
          <a:p>
            <a:pPr eaLnBrk="1" hangingPunct="1"/>
            <a:r>
              <a:rPr lang="ru-RU" altLang="ru-RU" sz="1600" b="1">
                <a:solidFill>
                  <a:srgbClr val="1E26C4"/>
                </a:solidFill>
                <a:latin typeface="Times New Roman" pitchFamily="18" charset="0"/>
              </a:rPr>
              <a:t>Снег в лесу и на аллеях,</a:t>
            </a:r>
          </a:p>
          <a:p>
            <a:pPr eaLnBrk="1" hangingPunct="1"/>
            <a:r>
              <a:rPr lang="ru-RU" altLang="ru-RU" sz="1600" b="1">
                <a:solidFill>
                  <a:srgbClr val="1E26C4"/>
                </a:solidFill>
                <a:latin typeface="Times New Roman" pitchFamily="18" charset="0"/>
              </a:rPr>
              <a:t> И река покрылась льдом.</a:t>
            </a:r>
          </a:p>
          <a:p>
            <a:pPr eaLnBrk="1" hangingPunct="1"/>
            <a:r>
              <a:rPr lang="ru-RU" altLang="ru-RU" sz="1600" b="1">
                <a:solidFill>
                  <a:srgbClr val="1E26C4"/>
                </a:solidFill>
                <a:latin typeface="Times New Roman" pitchFamily="18" charset="0"/>
              </a:rPr>
              <a:t> Одевайтесь потеплее-</a:t>
            </a:r>
          </a:p>
          <a:p>
            <a:pPr eaLnBrk="1" hangingPunct="1"/>
            <a:r>
              <a:rPr lang="ru-RU" altLang="ru-RU" sz="1600" b="1">
                <a:solidFill>
                  <a:srgbClr val="1E26C4"/>
                </a:solidFill>
                <a:latin typeface="Times New Roman" pitchFamily="18" charset="0"/>
              </a:rPr>
              <a:t> И на улицу бегом!</a:t>
            </a:r>
          </a:p>
        </p:txBody>
      </p:sp>
      <p:sp>
        <p:nvSpPr>
          <p:cNvPr id="12295" name="WordArt 9"/>
          <p:cNvSpPr>
            <a:spLocks noChangeArrowheads="1" noChangeShapeType="1" noTextEdit="1"/>
          </p:cNvSpPr>
          <p:nvPr/>
        </p:nvSpPr>
        <p:spPr bwMode="auto">
          <a:xfrm rot="-249313">
            <a:off x="2259013" y="3208338"/>
            <a:ext cx="6119812" cy="958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Спортивное развлечение для  средних групп </a:t>
            </a:r>
          </a:p>
          <a:p>
            <a:pPr algn="ctr"/>
            <a:r>
              <a:rPr lang="ru-RU" sz="2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"Снеговик и Баба яга"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WordArt 5"/>
          <p:cNvSpPr>
            <a:spLocks noChangeArrowheads="1" noChangeShapeType="1" noTextEdit="1"/>
          </p:cNvSpPr>
          <p:nvPr/>
        </p:nvSpPr>
        <p:spPr bwMode="auto">
          <a:xfrm>
            <a:off x="1979613" y="1628775"/>
            <a:ext cx="501967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До следующей встречи...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63888" y="5589240"/>
            <a:ext cx="499995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kern="10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/>
                <a:cs typeface="Times New Roman"/>
              </a:rPr>
              <a:t>Газету составили:</a:t>
            </a:r>
          </a:p>
          <a:p>
            <a:pPr algn="ctr">
              <a:defRPr/>
            </a:pPr>
            <a:r>
              <a:rPr lang="ru-RU" b="1" kern="10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/>
                <a:cs typeface="Times New Roman"/>
              </a:rPr>
              <a:t>Семенюк С. П. педагог- психолог</a:t>
            </a:r>
          </a:p>
          <a:p>
            <a:pPr algn="ctr">
              <a:defRPr/>
            </a:pPr>
            <a:r>
              <a:rPr lang="ru-RU" b="1" kern="10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/>
                <a:cs typeface="Times New Roman"/>
              </a:rPr>
              <a:t>Лахтина О.В. старший воспитатель</a:t>
            </a:r>
            <a:endParaRPr lang="ru-RU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WordArt 5"/>
          <p:cNvSpPr>
            <a:spLocks noChangeArrowheads="1" noChangeShapeType="1" noTextEdit="1"/>
          </p:cNvSpPr>
          <p:nvPr/>
        </p:nvSpPr>
        <p:spPr bwMode="auto">
          <a:xfrm>
            <a:off x="250825" y="0"/>
            <a:ext cx="4743450" cy="27003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Из нашей газеты вы узнаете </a:t>
            </a:r>
          </a:p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как проходили: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1692275" y="2133600"/>
            <a:ext cx="6111875" cy="50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ru-RU" altLang="ru-RU" sz="3200" b="1">
                <a:solidFill>
                  <a:srgbClr val="003399"/>
                </a:solidFill>
                <a:latin typeface="Acquest Script" pitchFamily="2" charset="0"/>
              </a:rPr>
              <a:t>Новогодние праздники в детском саду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ru-RU" altLang="ru-RU" sz="3200" b="1">
                <a:solidFill>
                  <a:srgbClr val="003399"/>
                </a:solidFill>
                <a:latin typeface="Acquest Script" pitchFamily="2" charset="0"/>
              </a:rPr>
              <a:t>Выставка творческих работ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ru-RU" altLang="ru-RU" sz="3200" b="1">
                <a:solidFill>
                  <a:srgbClr val="003399"/>
                </a:solidFill>
                <a:latin typeface="Acquest Script" pitchFamily="2" charset="0"/>
              </a:rPr>
              <a:t>Театральная неделя «В гостях у сказки»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ru-RU" altLang="ru-RU" sz="3200" b="1">
                <a:solidFill>
                  <a:srgbClr val="003399"/>
                </a:solidFill>
                <a:latin typeface="Acquest Script" pitchFamily="2" charset="0"/>
              </a:rPr>
              <a:t>Праздник 23 февраля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ru-RU" altLang="ru-RU" sz="3200" b="1">
                <a:solidFill>
                  <a:srgbClr val="003399"/>
                </a:solidFill>
                <a:latin typeface="Acquest Script" pitchFamily="2" charset="0"/>
              </a:rPr>
              <a:t>Масленица «Встречаем весну!»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ru-RU" altLang="ru-RU" sz="3200" b="1">
                <a:solidFill>
                  <a:srgbClr val="003399"/>
                </a:solidFill>
                <a:latin typeface="Acquest Script" pitchFamily="2" charset="0"/>
              </a:rPr>
              <a:t>Развлечение «Снеговик и Баба Яга»</a:t>
            </a:r>
          </a:p>
          <a:p>
            <a:pPr eaLnBrk="1" hangingPunct="1"/>
            <a:endParaRPr lang="ru-RU" altLang="ru-RU" sz="3200">
              <a:solidFill>
                <a:srgbClr val="003399"/>
              </a:solidFill>
              <a:latin typeface="Advokat Moder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 descr="IMG_314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694113"/>
            <a:ext cx="4105275" cy="27352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G_312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4032250" cy="2689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G_313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3789363"/>
            <a:ext cx="3963988" cy="26431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Text Box 11"/>
          <p:cNvSpPr txBox="1">
            <a:spLocks noChangeArrowheads="1"/>
          </p:cNvSpPr>
          <p:nvPr/>
        </p:nvSpPr>
        <p:spPr bwMode="auto">
          <a:xfrm>
            <a:off x="4932363" y="188913"/>
            <a:ext cx="3851275" cy="328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400"/>
          </a:p>
          <a:p>
            <a:pPr eaLnBrk="1" hangingPunct="1"/>
            <a:r>
              <a:rPr lang="ru-RU" altLang="ru-RU" sz="1400"/>
              <a:t> </a:t>
            </a:r>
            <a:r>
              <a:rPr lang="ru-RU" altLang="ru-RU" sz="1400" b="1">
                <a:solidFill>
                  <a:srgbClr val="0066CC"/>
                </a:solidFill>
                <a:latin typeface="Times New Roman" pitchFamily="18" charset="0"/>
              </a:rPr>
              <a:t>Что такое Новый год?</a:t>
            </a:r>
          </a:p>
          <a:p>
            <a:pPr eaLnBrk="1" hangingPunct="1"/>
            <a:r>
              <a:rPr lang="ru-RU" altLang="ru-RU" sz="1400" b="1">
                <a:solidFill>
                  <a:srgbClr val="0066CC"/>
                </a:solidFill>
                <a:latin typeface="Times New Roman" pitchFamily="18" charset="0"/>
              </a:rPr>
              <a:t> Это всё наоборот:</a:t>
            </a:r>
          </a:p>
          <a:p>
            <a:pPr eaLnBrk="1" hangingPunct="1"/>
            <a:r>
              <a:rPr lang="ru-RU" altLang="ru-RU" sz="1400" b="1">
                <a:solidFill>
                  <a:srgbClr val="0066CC"/>
                </a:solidFill>
                <a:latin typeface="Times New Roman" pitchFamily="18" charset="0"/>
              </a:rPr>
              <a:t> Ёлки в комнате растут,</a:t>
            </a:r>
          </a:p>
          <a:p>
            <a:pPr eaLnBrk="1" hangingPunct="1"/>
            <a:r>
              <a:rPr lang="ru-RU" altLang="ru-RU" sz="1400" b="1">
                <a:solidFill>
                  <a:srgbClr val="0066CC"/>
                </a:solidFill>
                <a:latin typeface="Times New Roman" pitchFamily="18" charset="0"/>
              </a:rPr>
              <a:t> Белки шишек не грызут,</a:t>
            </a:r>
          </a:p>
          <a:p>
            <a:pPr eaLnBrk="1" hangingPunct="1"/>
            <a:endParaRPr lang="ru-RU" altLang="ru-RU" sz="1400" b="1">
              <a:solidFill>
                <a:srgbClr val="0066CC"/>
              </a:solidFill>
              <a:latin typeface="Times New Roman" pitchFamily="18" charset="0"/>
            </a:endParaRPr>
          </a:p>
          <a:p>
            <a:pPr eaLnBrk="1" hangingPunct="1"/>
            <a:r>
              <a:rPr lang="ru-RU" altLang="ru-RU" sz="1400" b="1">
                <a:solidFill>
                  <a:srgbClr val="0066CC"/>
                </a:solidFill>
                <a:latin typeface="Times New Roman" pitchFamily="18" charset="0"/>
              </a:rPr>
              <a:t> Зайцы рядом с волком</a:t>
            </a:r>
          </a:p>
          <a:p>
            <a:pPr eaLnBrk="1" hangingPunct="1"/>
            <a:r>
              <a:rPr lang="ru-RU" altLang="ru-RU" sz="1400" b="1">
                <a:solidFill>
                  <a:srgbClr val="0066CC"/>
                </a:solidFill>
                <a:latin typeface="Times New Roman" pitchFamily="18" charset="0"/>
              </a:rPr>
              <a:t> На колючей ёлке!</a:t>
            </a:r>
          </a:p>
          <a:p>
            <a:pPr eaLnBrk="1" hangingPunct="1"/>
            <a:r>
              <a:rPr lang="ru-RU" altLang="ru-RU" sz="1400" b="1">
                <a:solidFill>
                  <a:srgbClr val="0066CC"/>
                </a:solidFill>
                <a:latin typeface="Times New Roman" pitchFamily="18" charset="0"/>
              </a:rPr>
              <a:t> Дождик тоже не простой,</a:t>
            </a:r>
          </a:p>
          <a:p>
            <a:pPr eaLnBrk="1" hangingPunct="1"/>
            <a:r>
              <a:rPr lang="ru-RU" altLang="ru-RU" sz="1400" b="1">
                <a:solidFill>
                  <a:srgbClr val="0066CC"/>
                </a:solidFill>
                <a:latin typeface="Times New Roman" pitchFamily="18" charset="0"/>
              </a:rPr>
              <a:t> В Новый год он золотой,</a:t>
            </a:r>
          </a:p>
          <a:p>
            <a:pPr eaLnBrk="1" hangingPunct="1"/>
            <a:endParaRPr lang="ru-RU" altLang="ru-RU" sz="1400" b="1">
              <a:solidFill>
                <a:srgbClr val="0066CC"/>
              </a:solidFill>
              <a:latin typeface="Times New Roman" pitchFamily="18" charset="0"/>
            </a:endParaRPr>
          </a:p>
          <a:p>
            <a:pPr eaLnBrk="1" hangingPunct="1"/>
            <a:r>
              <a:rPr lang="ru-RU" altLang="ru-RU" sz="1400" b="1">
                <a:solidFill>
                  <a:srgbClr val="0066CC"/>
                </a:solidFill>
                <a:latin typeface="Times New Roman" pitchFamily="18" charset="0"/>
              </a:rPr>
              <a:t> Блещет что есть мочи,</a:t>
            </a:r>
          </a:p>
          <a:p>
            <a:pPr eaLnBrk="1" hangingPunct="1"/>
            <a:r>
              <a:rPr lang="ru-RU" altLang="ru-RU" sz="1400" b="1">
                <a:solidFill>
                  <a:srgbClr val="0066CC"/>
                </a:solidFill>
                <a:latin typeface="Times New Roman" pitchFamily="18" charset="0"/>
              </a:rPr>
              <a:t> Никого не мочит,</a:t>
            </a:r>
          </a:p>
          <a:p>
            <a:pPr eaLnBrk="1" hangingPunct="1"/>
            <a:r>
              <a:rPr lang="ru-RU" altLang="ru-RU" sz="1400" b="1">
                <a:solidFill>
                  <a:srgbClr val="0066CC"/>
                </a:solidFill>
                <a:latin typeface="Times New Roman" pitchFamily="18" charset="0"/>
              </a:rPr>
              <a:t> Даже Дедушка Мороз</a:t>
            </a:r>
          </a:p>
          <a:p>
            <a:pPr eaLnBrk="1" hangingPunct="1"/>
            <a:r>
              <a:rPr lang="ru-RU" altLang="ru-RU" sz="1400" b="1">
                <a:solidFill>
                  <a:srgbClr val="0066CC"/>
                </a:solidFill>
                <a:latin typeface="Times New Roman" pitchFamily="18" charset="0"/>
              </a:rPr>
              <a:t> Никому не щиплет нос.         </a:t>
            </a:r>
            <a:r>
              <a:rPr lang="ru-RU" altLang="ru-RU" sz="1200" b="1">
                <a:solidFill>
                  <a:srgbClr val="0066CC"/>
                </a:solidFill>
                <a:latin typeface="Times New Roman" pitchFamily="18" charset="0"/>
              </a:rPr>
              <a:t>Елена Михайлова</a:t>
            </a:r>
          </a:p>
        </p:txBody>
      </p:sp>
      <p:sp>
        <p:nvSpPr>
          <p:cNvPr id="4103" name="WordArt 12"/>
          <p:cNvSpPr>
            <a:spLocks noChangeArrowheads="1" noChangeShapeType="1" noTextEdit="1"/>
          </p:cNvSpPr>
          <p:nvPr/>
        </p:nvSpPr>
        <p:spPr bwMode="auto">
          <a:xfrm>
            <a:off x="611188" y="3213100"/>
            <a:ext cx="3629025" cy="4921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2800" kern="10" spc="-28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Новогодние праздники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IMG_309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644900"/>
            <a:ext cx="4032250" cy="2689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G_308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476250"/>
            <a:ext cx="3779837" cy="25193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IMG_308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899" y="3672088"/>
            <a:ext cx="3967163" cy="2644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900113" y="0"/>
            <a:ext cx="3600450" cy="375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rgbClr val="0066CC"/>
                </a:solidFill>
                <a:latin typeface="Times New Roman" pitchFamily="18" charset="0"/>
              </a:rPr>
              <a:t>Если рояль старается,</a:t>
            </a:r>
          </a:p>
          <a:p>
            <a:pPr eaLnBrk="1" hangingPunct="1"/>
            <a:r>
              <a:rPr lang="ru-RU" altLang="ru-RU" sz="1600" b="1">
                <a:solidFill>
                  <a:srgbClr val="0066CC"/>
                </a:solidFill>
                <a:latin typeface="Times New Roman" pitchFamily="18" charset="0"/>
              </a:rPr>
              <a:t> Если мотив нам нравится,</a:t>
            </a:r>
          </a:p>
          <a:p>
            <a:pPr eaLnBrk="1" hangingPunct="1"/>
            <a:r>
              <a:rPr lang="ru-RU" altLang="ru-RU" sz="1600" b="1">
                <a:solidFill>
                  <a:srgbClr val="0066CC"/>
                </a:solidFill>
                <a:latin typeface="Times New Roman" pitchFamily="18" charset="0"/>
              </a:rPr>
              <a:t> Если мы в танце кружимся,</a:t>
            </a:r>
          </a:p>
          <a:p>
            <a:pPr eaLnBrk="1" hangingPunct="1"/>
            <a:r>
              <a:rPr lang="ru-RU" altLang="ru-RU" sz="1600" b="1">
                <a:solidFill>
                  <a:srgbClr val="0066CC"/>
                </a:solidFill>
                <a:latin typeface="Times New Roman" pitchFamily="18" charset="0"/>
              </a:rPr>
              <a:t> Значит мы все подружимся.</a:t>
            </a:r>
          </a:p>
          <a:p>
            <a:pPr eaLnBrk="1" hangingPunct="1"/>
            <a:r>
              <a:rPr lang="ru-RU" altLang="ru-RU" sz="1600" b="1">
                <a:solidFill>
                  <a:srgbClr val="0066CC"/>
                </a:solidFill>
                <a:latin typeface="Times New Roman" pitchFamily="18" charset="0"/>
              </a:rPr>
              <a:t> Зайцы танцуют с мишками.</a:t>
            </a:r>
          </a:p>
          <a:p>
            <a:pPr eaLnBrk="1" hangingPunct="1"/>
            <a:r>
              <a:rPr lang="ru-RU" altLang="ru-RU" sz="1600" b="1">
                <a:solidFill>
                  <a:srgbClr val="0066CC"/>
                </a:solidFill>
                <a:latin typeface="Times New Roman" pitchFamily="18" charset="0"/>
              </a:rPr>
              <a:t> Тигры и львы — с мартышками,</a:t>
            </a:r>
          </a:p>
          <a:p>
            <a:pPr eaLnBrk="1" hangingPunct="1"/>
            <a:r>
              <a:rPr lang="ru-RU" altLang="ru-RU" sz="1600" b="1">
                <a:solidFill>
                  <a:srgbClr val="0066CC"/>
                </a:solidFill>
                <a:latin typeface="Times New Roman" pitchFamily="18" charset="0"/>
              </a:rPr>
              <a:t> Пляшут бараны с пугалом,</a:t>
            </a:r>
          </a:p>
          <a:p>
            <a:pPr eaLnBrk="1" hangingPunct="1"/>
            <a:r>
              <a:rPr lang="ru-RU" altLang="ru-RU" sz="1600" b="1">
                <a:solidFill>
                  <a:srgbClr val="0066CC"/>
                </a:solidFill>
                <a:latin typeface="Times New Roman" pitchFamily="18" charset="0"/>
              </a:rPr>
              <a:t> Кошка под ручку с пуделем.</a:t>
            </a:r>
          </a:p>
          <a:p>
            <a:pPr eaLnBrk="1" hangingPunct="1"/>
            <a:r>
              <a:rPr lang="ru-RU" altLang="ru-RU" sz="1600" b="1">
                <a:solidFill>
                  <a:srgbClr val="0066CC"/>
                </a:solidFill>
                <a:latin typeface="Times New Roman" pitchFamily="18" charset="0"/>
              </a:rPr>
              <a:t> Слон в полосатом шарфике</a:t>
            </a:r>
          </a:p>
          <a:p>
            <a:pPr eaLnBrk="1" hangingPunct="1"/>
            <a:r>
              <a:rPr lang="ru-RU" altLang="ru-RU" sz="1600" b="1">
                <a:solidFill>
                  <a:srgbClr val="0066CC"/>
                </a:solidFill>
                <a:latin typeface="Times New Roman" pitchFamily="18" charset="0"/>
              </a:rPr>
              <a:t> Пляшет как будь-то в Африке.</a:t>
            </a:r>
          </a:p>
          <a:p>
            <a:pPr eaLnBrk="1" hangingPunct="1"/>
            <a:r>
              <a:rPr lang="ru-RU" altLang="ru-RU" sz="1600" b="1">
                <a:solidFill>
                  <a:srgbClr val="0066CC"/>
                </a:solidFill>
                <a:latin typeface="Times New Roman" pitchFamily="18" charset="0"/>
              </a:rPr>
              <a:t> Кружится вместе с роботом</a:t>
            </a:r>
          </a:p>
          <a:p>
            <a:pPr eaLnBrk="1" hangingPunct="1"/>
            <a:r>
              <a:rPr lang="ru-RU" altLang="ru-RU" sz="1600" b="1">
                <a:solidFill>
                  <a:srgbClr val="0066CC"/>
                </a:solidFill>
                <a:latin typeface="Times New Roman" pitchFamily="18" charset="0"/>
              </a:rPr>
              <a:t> Весело машет хоботом.</a:t>
            </a:r>
          </a:p>
          <a:p>
            <a:pPr eaLnBrk="1" hangingPunct="1"/>
            <a:r>
              <a:rPr lang="ru-RU" altLang="ru-RU" sz="1600" b="1">
                <a:solidFill>
                  <a:srgbClr val="0066CC"/>
                </a:solidFill>
                <a:latin typeface="Times New Roman" pitchFamily="18" charset="0"/>
              </a:rPr>
              <a:t> Вот прибежала курица.</a:t>
            </a:r>
          </a:p>
          <a:p>
            <a:pPr eaLnBrk="1" hangingPunct="1"/>
            <a:r>
              <a:rPr lang="ru-RU" altLang="ru-RU" sz="1600" b="1">
                <a:solidFill>
                  <a:srgbClr val="0066CC"/>
                </a:solidFill>
                <a:latin typeface="Times New Roman" pitchFamily="18" charset="0"/>
              </a:rPr>
              <a:t> Курица — просто умница,</a:t>
            </a:r>
          </a:p>
          <a:p>
            <a:pPr eaLnBrk="1" hangingPunct="1"/>
            <a:r>
              <a:rPr lang="ru-RU" altLang="ru-RU" sz="1600" b="1">
                <a:solidFill>
                  <a:srgbClr val="0066CC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4859338" y="3068638"/>
            <a:ext cx="36734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rgbClr val="0066CC"/>
                </a:solidFill>
                <a:latin typeface="Times New Roman" pitchFamily="18" charset="0"/>
              </a:rPr>
              <a:t>Всех угощает пряником</a:t>
            </a:r>
          </a:p>
          <a:p>
            <a:pPr eaLnBrk="1" hangingPunct="1"/>
            <a:r>
              <a:rPr lang="ru-RU" altLang="ru-RU" sz="1600" b="1">
                <a:solidFill>
                  <a:srgbClr val="0066CC"/>
                </a:solidFill>
                <a:latin typeface="Times New Roman" pitchFamily="18" charset="0"/>
              </a:rPr>
              <a:t> И поздравляет с праздником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9144000" cy="682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 descr="IMG_308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476250"/>
            <a:ext cx="4252912" cy="28352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IMG_308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429000"/>
            <a:ext cx="4464050" cy="2974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684213" y="692150"/>
            <a:ext cx="3240087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rgbClr val="800000"/>
                </a:solidFill>
                <a:latin typeface="Times New Roman" pitchFamily="18" charset="0"/>
              </a:rPr>
              <a:t>Перед праздником зима...</a:t>
            </a:r>
          </a:p>
          <a:p>
            <a:pPr eaLnBrk="1" hangingPunct="1"/>
            <a:endParaRPr lang="ru-RU" altLang="ru-RU" sz="1600" b="1">
              <a:solidFill>
                <a:srgbClr val="800000"/>
              </a:solidFill>
              <a:latin typeface="Times New Roman" pitchFamily="18" charset="0"/>
            </a:endParaRPr>
          </a:p>
          <a:p>
            <a:pPr eaLnBrk="1" hangingPunct="1"/>
            <a:r>
              <a:rPr lang="ru-RU" altLang="ru-RU" sz="1600" b="1">
                <a:solidFill>
                  <a:srgbClr val="800000"/>
                </a:solidFill>
                <a:latin typeface="Times New Roman" pitchFamily="18" charset="0"/>
              </a:rPr>
              <a:t>Т. Волгина</a:t>
            </a:r>
          </a:p>
          <a:p>
            <a:pPr eaLnBrk="1" hangingPunct="1"/>
            <a:r>
              <a:rPr lang="ru-RU" altLang="ru-RU" sz="1600" b="1">
                <a:solidFill>
                  <a:srgbClr val="800000"/>
                </a:solidFill>
                <a:latin typeface="Times New Roman" pitchFamily="18" charset="0"/>
              </a:rPr>
              <a:t> Перед праздником зима</a:t>
            </a:r>
          </a:p>
          <a:p>
            <a:pPr eaLnBrk="1" hangingPunct="1"/>
            <a:r>
              <a:rPr lang="ru-RU" altLang="ru-RU" sz="1600" b="1">
                <a:solidFill>
                  <a:srgbClr val="800000"/>
                </a:solidFill>
                <a:latin typeface="Times New Roman" pitchFamily="18" charset="0"/>
              </a:rPr>
              <a:t> Для зеленой елки</a:t>
            </a:r>
          </a:p>
          <a:p>
            <a:pPr eaLnBrk="1" hangingPunct="1"/>
            <a:r>
              <a:rPr lang="ru-RU" altLang="ru-RU" sz="1600" b="1">
                <a:solidFill>
                  <a:srgbClr val="800000"/>
                </a:solidFill>
                <a:latin typeface="Times New Roman" pitchFamily="18" charset="0"/>
              </a:rPr>
              <a:t> Платье белое сама</a:t>
            </a:r>
          </a:p>
          <a:p>
            <a:pPr eaLnBrk="1" hangingPunct="1"/>
            <a:r>
              <a:rPr lang="ru-RU" altLang="ru-RU" sz="1600" b="1">
                <a:solidFill>
                  <a:srgbClr val="800000"/>
                </a:solidFill>
                <a:latin typeface="Times New Roman" pitchFamily="18" charset="0"/>
              </a:rPr>
              <a:t> Сшила без иголки.</a:t>
            </a:r>
          </a:p>
          <a:p>
            <a:pPr eaLnBrk="1" hangingPunct="1"/>
            <a:r>
              <a:rPr lang="ru-RU" altLang="ru-RU" sz="1600" b="1">
                <a:solidFill>
                  <a:srgbClr val="800000"/>
                </a:solidFill>
                <a:latin typeface="Times New Roman" pitchFamily="18" charset="0"/>
              </a:rPr>
              <a:t> Отряхнула белый снег</a:t>
            </a:r>
          </a:p>
          <a:p>
            <a:pPr eaLnBrk="1" hangingPunct="1"/>
            <a:r>
              <a:rPr lang="ru-RU" altLang="ru-RU" sz="1600" b="1">
                <a:solidFill>
                  <a:srgbClr val="800000"/>
                </a:solidFill>
                <a:latin typeface="Times New Roman" pitchFamily="18" charset="0"/>
              </a:rPr>
              <a:t> Елочка с поклоном</a:t>
            </a:r>
          </a:p>
        </p:txBody>
      </p:sp>
      <p:sp>
        <p:nvSpPr>
          <p:cNvPr id="6150" name="Text Box 9"/>
          <p:cNvSpPr txBox="1">
            <a:spLocks noChangeArrowheads="1"/>
          </p:cNvSpPr>
          <p:nvPr/>
        </p:nvSpPr>
        <p:spPr bwMode="auto">
          <a:xfrm>
            <a:off x="5219700" y="4149725"/>
            <a:ext cx="3529013" cy="192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rgbClr val="800000"/>
                </a:solidFill>
                <a:latin typeface="Times New Roman" pitchFamily="18" charset="0"/>
              </a:rPr>
              <a:t>И стоит красивей всех</a:t>
            </a:r>
          </a:p>
          <a:p>
            <a:pPr eaLnBrk="1" hangingPunct="1"/>
            <a:r>
              <a:rPr lang="ru-RU" altLang="ru-RU" sz="1600" b="1">
                <a:solidFill>
                  <a:srgbClr val="800000"/>
                </a:solidFill>
                <a:latin typeface="Times New Roman" pitchFamily="18" charset="0"/>
              </a:rPr>
              <a:t> В платьице зеленом.</a:t>
            </a:r>
          </a:p>
          <a:p>
            <a:pPr eaLnBrk="1" hangingPunct="1"/>
            <a:r>
              <a:rPr lang="ru-RU" altLang="ru-RU" sz="1600" b="1">
                <a:solidFill>
                  <a:srgbClr val="800000"/>
                </a:solidFill>
                <a:latin typeface="Times New Roman" pitchFamily="18" charset="0"/>
              </a:rPr>
              <a:t> Ей зеленый цвет к лицу,</a:t>
            </a:r>
          </a:p>
          <a:p>
            <a:pPr eaLnBrk="1" hangingPunct="1"/>
            <a:r>
              <a:rPr lang="ru-RU" altLang="ru-RU" sz="1600" b="1">
                <a:solidFill>
                  <a:srgbClr val="800000"/>
                </a:solidFill>
                <a:latin typeface="Times New Roman" pitchFamily="18" charset="0"/>
              </a:rPr>
              <a:t> Елка знает это.</a:t>
            </a:r>
          </a:p>
          <a:p>
            <a:pPr eaLnBrk="1" hangingPunct="1"/>
            <a:r>
              <a:rPr lang="ru-RU" altLang="ru-RU" sz="1600" b="1">
                <a:solidFill>
                  <a:srgbClr val="800000"/>
                </a:solidFill>
                <a:latin typeface="Times New Roman" pitchFamily="18" charset="0"/>
              </a:rPr>
              <a:t> Как она под Новый год хорошо одета!</a:t>
            </a:r>
          </a:p>
          <a:p>
            <a:pPr eaLnBrk="1" hangingPunct="1">
              <a:spcBef>
                <a:spcPct val="50000"/>
              </a:spcBef>
            </a:pPr>
            <a:endParaRPr lang="ru-RU" altLang="ru-RU" sz="160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6151" name="WordArt 10"/>
          <p:cNvSpPr>
            <a:spLocks noChangeArrowheads="1" noChangeShapeType="1" noTextEdit="1"/>
          </p:cNvSpPr>
          <p:nvPr/>
        </p:nvSpPr>
        <p:spPr bwMode="auto">
          <a:xfrm>
            <a:off x="2268538" y="2997200"/>
            <a:ext cx="489585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Выставка творческих работ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 descr="IMG_338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4221163"/>
            <a:ext cx="3640138" cy="24272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IMG_337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1989138"/>
            <a:ext cx="4257675" cy="2838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G_339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38" y="2565400"/>
            <a:ext cx="2597150" cy="38941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IMG_339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188913"/>
            <a:ext cx="3890963" cy="2593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323850" y="115888"/>
            <a:ext cx="3671888" cy="200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>
                <a:solidFill>
                  <a:srgbClr val="FF3300"/>
                </a:solidFill>
                <a:latin typeface="Times New Roman" pitchFamily="18" charset="0"/>
              </a:rPr>
              <a:t>Новогодний карнавал</a:t>
            </a:r>
          </a:p>
          <a:p>
            <a:pPr eaLnBrk="1" hangingPunct="1"/>
            <a:endParaRPr lang="ru-RU" altLang="ru-RU" sz="1400" b="1">
              <a:solidFill>
                <a:srgbClr val="FF3300"/>
              </a:solidFill>
              <a:latin typeface="Times New Roman" pitchFamily="18" charset="0"/>
            </a:endParaRPr>
          </a:p>
          <a:p>
            <a:pPr eaLnBrk="1" hangingPunct="1"/>
            <a:r>
              <a:rPr lang="ru-RU" altLang="ru-RU" sz="1400" b="1">
                <a:solidFill>
                  <a:srgbClr val="FF3300"/>
                </a:solidFill>
                <a:latin typeface="Times New Roman" pitchFamily="18" charset="0"/>
              </a:rPr>
              <a:t>Юрий Кушак</a:t>
            </a:r>
          </a:p>
          <a:p>
            <a:pPr eaLnBrk="1" hangingPunct="1"/>
            <a:r>
              <a:rPr lang="ru-RU" altLang="ru-RU" sz="1400" b="1">
                <a:solidFill>
                  <a:srgbClr val="FF3300"/>
                </a:solidFill>
                <a:latin typeface="Times New Roman" pitchFamily="18" charset="0"/>
              </a:rPr>
              <a:t> Надевай скорее маску!</a:t>
            </a:r>
          </a:p>
          <a:p>
            <a:pPr eaLnBrk="1" hangingPunct="1"/>
            <a:r>
              <a:rPr lang="ru-RU" altLang="ru-RU" sz="1400" b="1">
                <a:solidFill>
                  <a:srgbClr val="FF3300"/>
                </a:solidFill>
                <a:latin typeface="Times New Roman" pitchFamily="18" charset="0"/>
              </a:rPr>
              <a:t> Забегай скорее в сказку!</a:t>
            </a:r>
          </a:p>
          <a:p>
            <a:pPr eaLnBrk="1" hangingPunct="1"/>
            <a:r>
              <a:rPr lang="ru-RU" altLang="ru-RU" sz="1400" b="1">
                <a:solidFill>
                  <a:srgbClr val="FF3300"/>
                </a:solidFill>
                <a:latin typeface="Times New Roman" pitchFamily="18" charset="0"/>
              </a:rPr>
              <a:t> В нашей сказке, в нашей сказке</a:t>
            </a:r>
          </a:p>
          <a:p>
            <a:pPr eaLnBrk="1" hangingPunct="1"/>
            <a:r>
              <a:rPr lang="ru-RU" altLang="ru-RU" sz="1400" b="1">
                <a:solidFill>
                  <a:srgbClr val="FF3300"/>
                </a:solidFill>
                <a:latin typeface="Times New Roman" pitchFamily="18" charset="0"/>
              </a:rPr>
              <a:t> Посреди веселой пляски</a:t>
            </a:r>
          </a:p>
          <a:p>
            <a:pPr eaLnBrk="1" hangingPunct="1"/>
            <a:r>
              <a:rPr lang="ru-RU" altLang="ru-RU" sz="1400" b="1">
                <a:solidFill>
                  <a:srgbClr val="FF3300"/>
                </a:solidFill>
                <a:latin typeface="Times New Roman" pitchFamily="18" charset="0"/>
              </a:rPr>
              <a:t> Расписной, волшебный снег</a:t>
            </a:r>
          </a:p>
          <a:p>
            <a:pPr eaLnBrk="1" hangingPunct="1"/>
            <a:r>
              <a:rPr lang="ru-RU" altLang="ru-RU" sz="1400" b="1">
                <a:solidFill>
                  <a:srgbClr val="FF3300"/>
                </a:solidFill>
                <a:latin typeface="Times New Roman" pitchFamily="18" charset="0"/>
              </a:rPr>
              <a:t> Опускается на всех!</a:t>
            </a:r>
          </a:p>
        </p:txBody>
      </p:sp>
      <p:sp>
        <p:nvSpPr>
          <p:cNvPr id="7176" name="WordArt 10"/>
          <p:cNvSpPr>
            <a:spLocks noChangeArrowheads="1" noChangeShapeType="1" noTextEdit="1"/>
          </p:cNvSpPr>
          <p:nvPr/>
        </p:nvSpPr>
        <p:spPr bwMode="auto">
          <a:xfrm>
            <a:off x="5435600" y="2492375"/>
            <a:ext cx="3168650" cy="21383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20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Сказка </a:t>
            </a:r>
          </a:p>
          <a:p>
            <a:pPr algn="ctr"/>
            <a:r>
              <a:rPr lang="ru-RU" sz="20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о Иване Царевиче </a:t>
            </a:r>
          </a:p>
          <a:p>
            <a:pPr algn="ctr"/>
            <a:r>
              <a:rPr lang="ru-RU" sz="20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и сером волке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9144000" cy="682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 descr="IMG_356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31800"/>
            <a:ext cx="3744913" cy="24971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IMG_359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746500"/>
            <a:ext cx="3744912" cy="2495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IMG_357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450850"/>
            <a:ext cx="3751263" cy="2501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IMG_3689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789363"/>
            <a:ext cx="3749675" cy="24987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Text Box 10"/>
          <p:cNvSpPr txBox="1">
            <a:spLocks noChangeArrowheads="1"/>
          </p:cNvSpPr>
          <p:nvPr/>
        </p:nvSpPr>
        <p:spPr bwMode="auto">
          <a:xfrm>
            <a:off x="323850" y="2997200"/>
            <a:ext cx="3743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3399"/>
                </a:solidFill>
                <a:latin typeface="Times New Roman" pitchFamily="18" charset="0"/>
              </a:rPr>
              <a:t>Защитники Отчизны все века</a:t>
            </a:r>
          </a:p>
          <a:p>
            <a:pPr eaLnBrk="1" hangingPunct="1"/>
            <a:r>
              <a:rPr lang="ru-RU" altLang="ru-RU" b="1">
                <a:solidFill>
                  <a:srgbClr val="003399"/>
                </a:solidFill>
                <a:latin typeface="Times New Roman" pitchFamily="18" charset="0"/>
              </a:rPr>
              <a:t>Святую Русь от недруга хранили</a:t>
            </a:r>
          </a:p>
        </p:txBody>
      </p:sp>
      <p:sp>
        <p:nvSpPr>
          <p:cNvPr id="8200" name="Text Box 11"/>
          <p:cNvSpPr txBox="1">
            <a:spLocks noChangeArrowheads="1"/>
          </p:cNvSpPr>
          <p:nvPr/>
        </p:nvSpPr>
        <p:spPr bwMode="auto">
          <a:xfrm>
            <a:off x="4932363" y="2997200"/>
            <a:ext cx="34559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3399"/>
                </a:solidFill>
                <a:latin typeface="Times New Roman" pitchFamily="18" charset="0"/>
              </a:rPr>
              <a:t>И если враг напал издалека,</a:t>
            </a:r>
          </a:p>
          <a:p>
            <a:pPr eaLnBrk="1" hangingPunct="1"/>
            <a:r>
              <a:rPr lang="ru-RU" altLang="ru-RU" b="1">
                <a:solidFill>
                  <a:srgbClr val="003399"/>
                </a:solidFill>
                <a:latin typeface="Times New Roman" pitchFamily="18" charset="0"/>
              </a:rPr>
              <a:t>То его гнали, били и громили.</a:t>
            </a:r>
          </a:p>
        </p:txBody>
      </p:sp>
      <p:sp>
        <p:nvSpPr>
          <p:cNvPr id="8201" name="WordArt 12"/>
          <p:cNvSpPr>
            <a:spLocks noChangeArrowheads="1" noChangeShapeType="1" noTextEdit="1"/>
          </p:cNvSpPr>
          <p:nvPr/>
        </p:nvSpPr>
        <p:spPr bwMode="auto">
          <a:xfrm>
            <a:off x="1116013" y="5876925"/>
            <a:ext cx="7488237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0033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Спортивно - музыкальное развлечение </a:t>
            </a:r>
          </a:p>
          <a:p>
            <a:pPr algn="ctr"/>
            <a:r>
              <a:rPr lang="ru-RU" sz="2800" kern="10">
                <a:ln w="1270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0033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к 23 февраля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 descr="IMG_363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3860800"/>
            <a:ext cx="4032250" cy="26876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G_360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933825"/>
            <a:ext cx="4032250" cy="26876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IMG_361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549275"/>
            <a:ext cx="4067175" cy="2711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IMG_3638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620713"/>
            <a:ext cx="3960813" cy="26400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539750" y="3284538"/>
            <a:ext cx="35988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rgbClr val="003399"/>
                </a:solidFill>
                <a:latin typeface="Times New Roman" pitchFamily="18" charset="0"/>
              </a:rPr>
              <a:t>Папа, ты самый хороший на свете, </a:t>
            </a:r>
          </a:p>
          <a:p>
            <a:pPr eaLnBrk="1" hangingPunct="1"/>
            <a:r>
              <a:rPr lang="ru-RU" altLang="ru-RU" sz="1600" b="1">
                <a:solidFill>
                  <a:srgbClr val="003399"/>
                </a:solidFill>
                <a:latin typeface="Times New Roman" pitchFamily="18" charset="0"/>
              </a:rPr>
              <a:t>Лучший отец на огромной планете!</a:t>
            </a:r>
          </a:p>
        </p:txBody>
      </p:sp>
      <p:sp>
        <p:nvSpPr>
          <p:cNvPr id="9224" name="Text Box 10"/>
          <p:cNvSpPr txBox="1">
            <a:spLocks noChangeArrowheads="1"/>
          </p:cNvSpPr>
          <p:nvPr/>
        </p:nvSpPr>
        <p:spPr bwMode="auto">
          <a:xfrm>
            <a:off x="4859338" y="3213100"/>
            <a:ext cx="40338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rgbClr val="003399"/>
                </a:solidFill>
                <a:latin typeface="Times New Roman" pitchFamily="18" charset="0"/>
              </a:rPr>
              <a:t>Как я тобой восхищаюсь, горжусь, </a:t>
            </a:r>
          </a:p>
          <a:p>
            <a:pPr eaLnBrk="1" hangingPunct="1"/>
            <a:r>
              <a:rPr lang="ru-RU" altLang="ru-RU" sz="1600" b="1">
                <a:solidFill>
                  <a:srgbClr val="003399"/>
                </a:solidFill>
                <a:latin typeface="Times New Roman" pitchFamily="18" charset="0"/>
              </a:rPr>
              <a:t>Крепко за дружбу и руку держусь!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 descr="DSCF005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3744912" cy="2808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DSCF006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557588"/>
            <a:ext cx="3889375" cy="29162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DSCF009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590925"/>
            <a:ext cx="3816350" cy="2863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4859338" y="333375"/>
            <a:ext cx="3673475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 Масленицей ласковой поздравляем вас,</a:t>
            </a:r>
          </a:p>
          <a:p>
            <a:pPr>
              <a:defRPr/>
            </a:pPr>
            <a:r>
              <a:rPr lang="ru-RU" alt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Пирогам повластвовать наступает час.</a:t>
            </a:r>
          </a:p>
          <a:p>
            <a:pPr>
              <a:defRPr/>
            </a:pPr>
            <a:r>
              <a:rPr lang="ru-RU" alt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Без блинов не сладятся проводы зимы,</a:t>
            </a:r>
          </a:p>
          <a:p>
            <a:pPr>
              <a:defRPr/>
            </a:pPr>
            <a:r>
              <a:rPr lang="ru-RU" alt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 песне, к шутке, к радости приглашаем мы!</a:t>
            </a:r>
          </a:p>
        </p:txBody>
      </p:sp>
      <p:sp>
        <p:nvSpPr>
          <p:cNvPr id="10247" name="WordArt 11"/>
          <p:cNvSpPr>
            <a:spLocks noChangeArrowheads="1" noChangeShapeType="1" noTextEdit="1"/>
          </p:cNvSpPr>
          <p:nvPr/>
        </p:nvSpPr>
        <p:spPr bwMode="auto">
          <a:xfrm>
            <a:off x="3132138" y="2781300"/>
            <a:ext cx="2952750" cy="1368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Развлечение</a:t>
            </a:r>
          </a:p>
          <a:p>
            <a:pPr algn="ctr"/>
            <a:r>
              <a:rPr lang="ru-RU" sz="28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"Масленница"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504</Words>
  <Application>Microsoft Office PowerPoint</Application>
  <PresentationFormat>Экран (4:3)</PresentationFormat>
  <Paragraphs>107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Acquest Script</vt:lpstr>
      <vt:lpstr>Advokat Modern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Педкабинет</dc:creator>
  <cp:lastModifiedBy>Administrator</cp:lastModifiedBy>
  <cp:revision>15</cp:revision>
  <dcterms:created xsi:type="dcterms:W3CDTF">2015-03-24T05:38:34Z</dcterms:created>
  <dcterms:modified xsi:type="dcterms:W3CDTF">2015-04-12T13:47:55Z</dcterms:modified>
</cp:coreProperties>
</file>