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64" r:id="rId4"/>
    <p:sldId id="263" r:id="rId5"/>
    <p:sldId id="262" r:id="rId6"/>
    <p:sldId id="261" r:id="rId7"/>
    <p:sldId id="260" r:id="rId8"/>
    <p:sldId id="265" r:id="rId9"/>
    <p:sldId id="266" r:id="rId10"/>
    <p:sldId id="267" r:id="rId11"/>
    <p:sldId id="271" r:id="rId12"/>
    <p:sldId id="274" r:id="rId13"/>
    <p:sldId id="273" r:id="rId14"/>
    <p:sldId id="272" r:id="rId15"/>
    <p:sldId id="270" r:id="rId16"/>
    <p:sldId id="275" r:id="rId17"/>
    <p:sldId id="26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9" d="100"/>
          <a:sy n="89" d="100"/>
        </p:scale>
        <p:origin x="-2190" y="-4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1358B4-A0C9-4FB0-BF4B-70F03D451E84}" type="datetimeFigureOut">
              <a:rPr lang="ru-RU" smtClean="0"/>
              <a:t>29.12.2017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BA4BD-FE8F-4A60-BBB6-D53DE37332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35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EBA4BD-FE8F-4A60-BBB6-D53DE37332F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304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A8B28-BB96-47CB-936C-64DD284829AD}" type="datetimeFigureOut">
              <a:rPr lang="ru-RU" smtClean="0"/>
              <a:t>29.12.2017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09FB-653A-4D9C-B326-0A6CAD230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811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A8B28-BB96-47CB-936C-64DD284829AD}" type="datetimeFigureOut">
              <a:rPr lang="ru-RU" smtClean="0"/>
              <a:t>29.12.2017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09FB-653A-4D9C-B326-0A6CAD230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658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A8B28-BB96-47CB-936C-64DD284829AD}" type="datetimeFigureOut">
              <a:rPr lang="ru-RU" smtClean="0"/>
              <a:t>29.12.2017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09FB-653A-4D9C-B326-0A6CAD230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873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A8B28-BB96-47CB-936C-64DD284829AD}" type="datetimeFigureOut">
              <a:rPr lang="ru-RU" smtClean="0"/>
              <a:t>29.12.2017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09FB-653A-4D9C-B326-0A6CAD230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104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A8B28-BB96-47CB-936C-64DD284829AD}" type="datetimeFigureOut">
              <a:rPr lang="ru-RU" smtClean="0"/>
              <a:t>29.12.2017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09FB-653A-4D9C-B326-0A6CAD230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201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A8B28-BB96-47CB-936C-64DD284829AD}" type="datetimeFigureOut">
              <a:rPr lang="ru-RU" smtClean="0"/>
              <a:t>29.12.2017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09FB-653A-4D9C-B326-0A6CAD230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908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A8B28-BB96-47CB-936C-64DD284829AD}" type="datetimeFigureOut">
              <a:rPr lang="ru-RU" smtClean="0"/>
              <a:t>29.12.2017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09FB-653A-4D9C-B326-0A6CAD230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207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A8B28-BB96-47CB-936C-64DD284829AD}" type="datetimeFigureOut">
              <a:rPr lang="ru-RU" smtClean="0"/>
              <a:t>29.12.2017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09FB-653A-4D9C-B326-0A6CAD230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673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A8B28-BB96-47CB-936C-64DD284829AD}" type="datetimeFigureOut">
              <a:rPr lang="ru-RU" smtClean="0"/>
              <a:t>29.12.2017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09FB-653A-4D9C-B326-0A6CAD230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830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A8B28-BB96-47CB-936C-64DD284829AD}" type="datetimeFigureOut">
              <a:rPr lang="ru-RU" smtClean="0"/>
              <a:t>29.12.2017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09FB-653A-4D9C-B326-0A6CAD230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533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A8B28-BB96-47CB-936C-64DD284829AD}" type="datetimeFigureOut">
              <a:rPr lang="ru-RU" smtClean="0"/>
              <a:t>29.12.2017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09FB-653A-4D9C-B326-0A6CAD230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537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A8B28-BB96-47CB-936C-64DD284829AD}" type="datetimeFigureOut">
              <a:rPr lang="ru-RU" smtClean="0"/>
              <a:t>29.12.2017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209FB-653A-4D9C-B326-0A6CAD230F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80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3.png"/><Relationship Id="rId7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.png"/><Relationship Id="rId7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4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Картинки по запросу фон осень заходите к нам на огонё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052736"/>
            <a:ext cx="64807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Электронная газета № </a:t>
            </a:r>
            <a:r>
              <a:rPr lang="ru-RU" sz="4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32</a:t>
            </a:r>
            <a:endParaRPr lang="ru-RU" sz="4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28967" y="188640"/>
            <a:ext cx="2818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МБДОУЦРР №28 «Огонёк»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83" y="2132855"/>
            <a:ext cx="4572000" cy="1200329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Заходите к нам на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«Огонёк»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9751" y="5805264"/>
            <a:ext cx="37647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Сентябрь- ноябрь 2017</a:t>
            </a:r>
            <a:endParaRPr lang="ru-RU" sz="2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7399" y="4293096"/>
            <a:ext cx="60314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Листопад</a:t>
            </a: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листопад,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Утопает в листьях 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Сад…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081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,</a:t>
            </a:r>
            <a:endParaRPr lang="ru-RU" dirty="0"/>
          </a:p>
        </p:txBody>
      </p:sp>
      <p:pic>
        <p:nvPicPr>
          <p:cNvPr id="4098" name="Picture 2" descr="Картинки по запросу пнг листья и дожд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777237" cy="594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пнг листья и дожд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567" y="3573016"/>
            <a:ext cx="303042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Картинки по запросу пнг  дожд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6" name="Picture 10" descr="Картинки по запросу пнг  дожд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3249"/>
            <a:ext cx="9137995" cy="70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421563"/>
            <a:ext cx="3903985" cy="2602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28" y="312257"/>
            <a:ext cx="4067944" cy="2711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3717031"/>
            <a:ext cx="4200401" cy="2800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508104" y="3717031"/>
            <a:ext cx="3383868" cy="28623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историей не спорят,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историей живут,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объединяет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подвиг и на труд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Едино государство,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един народ,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великой силой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движется вперед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(Н. </a:t>
            </a:r>
            <a:r>
              <a:rPr lang="ru-RU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Майданик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Картинки по запросу день народного единства пнг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212" y="2522081"/>
            <a:ext cx="2033127" cy="188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51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,</a:t>
            </a:r>
            <a:endParaRPr lang="ru-RU" dirty="0"/>
          </a:p>
        </p:txBody>
      </p:sp>
      <p:pic>
        <p:nvPicPr>
          <p:cNvPr id="4098" name="Picture 2" descr="Картинки по запросу пнг листья и дожд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777237" cy="594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пнг листья и дожд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567" y="3573016"/>
            <a:ext cx="303042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Картинки по запросу пнг  дожд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6" name="Picture 10" descr="Картинки по запросу пнг  дожд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3249"/>
            <a:ext cx="9137995" cy="70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94" y="368963"/>
            <a:ext cx="4105308" cy="2736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9" y="3717032"/>
            <a:ext cx="4030137" cy="2686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426" y="368963"/>
            <a:ext cx="4105307" cy="2736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Картинки по запросу мороженое пнг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960" y="1099690"/>
            <a:ext cx="2584071" cy="494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399164" y="4005064"/>
            <a:ext cx="476030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Большая</a:t>
            </a:r>
          </a:p>
          <a:p>
            <a:pPr algn="ctr"/>
            <a:r>
              <a:rPr lang="ru-RU" sz="3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психологическая игра </a:t>
            </a:r>
          </a:p>
          <a:p>
            <a:pPr algn="ctr"/>
            <a:r>
              <a:rPr lang="ru-RU" sz="3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«</a:t>
            </a:r>
            <a:r>
              <a:rPr lang="ru-RU" sz="36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Ням</a:t>
            </a:r>
            <a:r>
              <a:rPr lang="ru-RU" sz="3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- </a:t>
            </a:r>
            <a:r>
              <a:rPr lang="ru-RU" sz="36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ням</a:t>
            </a:r>
            <a:r>
              <a:rPr lang="ru-RU" sz="3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»</a:t>
            </a:r>
            <a:endParaRPr lang="ru-RU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987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,</a:t>
            </a:r>
            <a:endParaRPr lang="ru-RU" dirty="0"/>
          </a:p>
        </p:txBody>
      </p:sp>
      <p:pic>
        <p:nvPicPr>
          <p:cNvPr id="4098" name="Picture 2" descr="Картинки по запросу пнг листья и дожд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777237" cy="594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пнг листья и дожд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567" y="3573016"/>
            <a:ext cx="303042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Картинки по запросу пнг  дожд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6" name="Picture 10" descr="Картинки по запросу пнг  дожд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3249"/>
            <a:ext cx="9137995" cy="70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kurer-sreda.ru/wp-content/uploads/2017/11/%D0%90%D1%84%D0%B8%D1%88%D0%B0-%D0%B0%D0%BA%D1%86%D0%B8%D0%B8_%D0%92%D1%81%D0%B5%D0%BC-%D0%BC%D0%B8%D1%80%D0%BE%D0%BC-20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2664">
            <a:off x="725463" y="314883"/>
            <a:ext cx="2304442" cy="325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99" y="1484784"/>
            <a:ext cx="7354801" cy="4903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718028" y="5622945"/>
            <a:ext cx="78149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Благотворительная акция «Всем миром»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35896" y="260648"/>
            <a:ext cx="5400600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Совместными усилиями сотрудников и родителей детского  сада  в результате акции «Всем миром» было собрано 15250 рублей, для семей воспитывающих детей-инвалидов на лечение и реабилитацию.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3648" y="6387985"/>
            <a:ext cx="655272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всех за участие в акции «Всем миром»!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87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,</a:t>
            </a:r>
            <a:endParaRPr lang="ru-RU" dirty="0"/>
          </a:p>
        </p:txBody>
      </p:sp>
      <p:pic>
        <p:nvPicPr>
          <p:cNvPr id="4098" name="Picture 2" descr="Картинки по запросу пнг листья и дожд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777237" cy="594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пнг листья и дожд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567" y="3573016"/>
            <a:ext cx="303042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Картинки по запросу пнг  дожд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6" name="Picture 10" descr="Картинки по запросу пнг  дожд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3249"/>
            <a:ext cx="9137995" cy="70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98" y="559729"/>
            <a:ext cx="6904167" cy="4602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72414" y="5068948"/>
            <a:ext cx="85793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Родительская конференция</a:t>
            </a:r>
          </a:p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«Права ребенка»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6987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,</a:t>
            </a:r>
            <a:endParaRPr lang="ru-RU" dirty="0"/>
          </a:p>
        </p:txBody>
      </p:sp>
      <p:pic>
        <p:nvPicPr>
          <p:cNvPr id="4098" name="Picture 2" descr="Картинки по запросу пнг листья и дожд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777237" cy="594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пнг листья и дожд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567" y="3573016"/>
            <a:ext cx="303042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Картинки по запросу пнг  дожд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6" name="Picture 10" descr="Картинки по запросу пнг  дожд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51" y="-34969"/>
            <a:ext cx="9137995" cy="70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27" y="3861048"/>
            <a:ext cx="3780421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054" y="587227"/>
            <a:ext cx="3599892" cy="2399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02" y="537457"/>
            <a:ext cx="3599892" cy="2399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245566" y="3005534"/>
            <a:ext cx="4537845" cy="37240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32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Городской конкурс </a:t>
            </a:r>
          </a:p>
          <a:p>
            <a:pPr algn="ctr"/>
            <a:r>
              <a:rPr lang="ru-RU" sz="32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молодых педагогов </a:t>
            </a:r>
          </a:p>
          <a:p>
            <a:pPr algn="ctr"/>
            <a:r>
              <a:rPr lang="ru-RU" sz="32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«Траектория успеха</a:t>
            </a:r>
            <a:r>
              <a:rPr lang="ru-RU" sz="32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».</a:t>
            </a:r>
            <a:endParaRPr lang="ru-RU" sz="3200" b="1" cap="none" spc="0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Занятие </a:t>
            </a:r>
          </a:p>
          <a:p>
            <a:pPr algn="ctr"/>
            <a:r>
              <a:rPr lang="ru-RU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по физической культуре</a:t>
            </a:r>
          </a:p>
          <a:p>
            <a:pPr algn="ctr"/>
            <a:r>
              <a:rPr lang="ru-RU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Никифоровой А.А.</a:t>
            </a:r>
          </a:p>
          <a:p>
            <a:pPr algn="ctr"/>
            <a:r>
              <a:rPr lang="ru-RU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«Мой первый прыжок»</a:t>
            </a:r>
            <a:endParaRPr lang="ru-RU" sz="32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987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,</a:t>
            </a:r>
            <a:endParaRPr lang="ru-RU" dirty="0"/>
          </a:p>
        </p:txBody>
      </p:sp>
      <p:pic>
        <p:nvPicPr>
          <p:cNvPr id="4098" name="Picture 2" descr="Картинки по запросу пнг листья и дожд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777237" cy="594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пнг листья и дожд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567" y="3573016"/>
            <a:ext cx="303042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Картинки по запросу пнг  дожд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6" name="Picture 10" descr="Картинки по запросу пнг  дожд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0" y="7937"/>
            <a:ext cx="9137995" cy="70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Марина\Desktop\День Матери ср.гр.17г\20171130_173418.jpg"/>
          <p:cNvPicPr>
            <a:picLocks noChangeAspect="1" noChangeArrowheads="1"/>
          </p:cNvPicPr>
          <p:nvPr/>
        </p:nvPicPr>
        <p:blipFill>
          <a:blip r:embed="rId5" cstate="print"/>
          <a:srcRect l="22404" r="24141"/>
          <a:stretch>
            <a:fillRect/>
          </a:stretch>
        </p:blipFill>
        <p:spPr bwMode="auto">
          <a:xfrm rot="4805176">
            <a:off x="1022420" y="2814565"/>
            <a:ext cx="2916000" cy="4091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8" t="9662" r="3842" b="12130"/>
          <a:stretch/>
        </p:blipFill>
        <p:spPr>
          <a:xfrm>
            <a:off x="3399917" y="212284"/>
            <a:ext cx="5474208" cy="2945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0" y="836712"/>
            <a:ext cx="329910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Поздравление</a:t>
            </a:r>
          </a:p>
          <a:p>
            <a:pPr algn="ctr"/>
            <a:r>
              <a:rPr lang="ru-RU" sz="36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с Днем </a:t>
            </a:r>
            <a:r>
              <a:rPr lang="ru-RU" sz="3600" b="1" cap="none" spc="0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МаМы</a:t>
            </a:r>
            <a:r>
              <a:rPr lang="ru-RU" sz="3600" b="1" cap="none" spc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3600" b="1" cap="none" spc="0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6096" y="4007119"/>
            <a:ext cx="3096344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Мама нас ласкает,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Солнце согревает.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Солнце, как и мама,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Лишь одно бывает.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(В. Руссу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56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,</a:t>
            </a:r>
            <a:endParaRPr lang="ru-RU" dirty="0"/>
          </a:p>
        </p:txBody>
      </p:sp>
      <p:pic>
        <p:nvPicPr>
          <p:cNvPr id="4098" name="Picture 2" descr="Картинки по запросу пнг листья и дожд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777237" cy="594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пнг листья и дожд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567" y="3573016"/>
            <a:ext cx="303042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Картинки по запросу пнг  дожд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6" name="Picture 10" descr="Картинки по запросу пнг  дожд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3249"/>
            <a:ext cx="9137995" cy="70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C:\Documents and Settings\Администратор\YandexDisk\20171130_13450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" t="1421" r="21940" b="24853"/>
          <a:stretch/>
        </p:blipFill>
        <p:spPr bwMode="auto">
          <a:xfrm rot="5400000">
            <a:off x="4098925" y="1214225"/>
            <a:ext cx="5518150" cy="4114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6808" y="512232"/>
            <a:ext cx="4413421" cy="563231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Наш детский сад участвовал в конкурсе по сбору макулатуры: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дети, родители, воспитатели-все очень постарались!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Отличились  группы №№ 3,4,6,9,12.</a:t>
            </a:r>
          </a:p>
          <a:p>
            <a:pPr algn="ctr"/>
            <a:r>
              <a:rPr lang="ru-RU" b="1" u="sng" dirty="0">
                <a:solidFill>
                  <a:srgbClr val="002060"/>
                </a:solidFill>
              </a:rPr>
              <a:t>Лидерами </a:t>
            </a:r>
            <a:r>
              <a:rPr lang="ru-RU" b="1" u="sng" dirty="0">
                <a:solidFill>
                  <a:srgbClr val="002060"/>
                </a:solidFill>
              </a:rPr>
              <a:t>по сбору макулатуры стали</a:t>
            </a:r>
            <a:r>
              <a:rPr lang="ru-RU" b="1" u="sng" dirty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1 место </a:t>
            </a:r>
            <a:r>
              <a:rPr lang="ru-RU" b="1" dirty="0" err="1">
                <a:solidFill>
                  <a:srgbClr val="002060"/>
                </a:solidFill>
              </a:rPr>
              <a:t>Ананеко</a:t>
            </a:r>
            <a:r>
              <a:rPr lang="ru-RU" b="1" dirty="0">
                <a:solidFill>
                  <a:srgbClr val="002060"/>
                </a:solidFill>
              </a:rPr>
              <a:t> Максим 117 кг гр. №4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2 место Кононов Артём 109 кг гр. №3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3 место Булгаков Арсений 67 кг. Гр. №4</a:t>
            </a:r>
          </a:p>
          <a:p>
            <a:pPr algn="ctr"/>
            <a:r>
              <a:rPr lang="ru-RU" b="1" u="sng" dirty="0">
                <a:solidFill>
                  <a:srgbClr val="002060"/>
                </a:solidFill>
              </a:rPr>
              <a:t>Сотрудники: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1 место Баталова Марина Анатольевна , воспитатель гр. №6  -  210 кг.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2 место Тарасова Нина Павловна , воспитатель гр. №6  - 80 кг.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3 место Лахтина Ольга Владимировна , старший воспитатель  -  40 кг.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А всего </a:t>
            </a:r>
            <a:r>
              <a:rPr lang="ru-RU" b="1" dirty="0" smtClean="0">
                <a:solidFill>
                  <a:srgbClr val="002060"/>
                </a:solidFill>
              </a:rPr>
              <a:t>детский сад собрал  </a:t>
            </a:r>
            <a:r>
              <a:rPr lang="ru-RU" b="1" dirty="0">
                <a:solidFill>
                  <a:srgbClr val="002060"/>
                </a:solidFill>
              </a:rPr>
              <a:t>939 кг и «Огонёк» занял второе </a:t>
            </a:r>
            <a:r>
              <a:rPr lang="ru-RU" b="1" dirty="0" smtClean="0">
                <a:solidFill>
                  <a:srgbClr val="002060"/>
                </a:solidFill>
              </a:rPr>
              <a:t>место в городе!</a:t>
            </a:r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Мы спасли: 9 деревьев,  18.780 литров воды, 939 кВт электроэнергии</a:t>
            </a:r>
            <a:r>
              <a:rPr lang="ru-RU" b="1" dirty="0" smtClean="0">
                <a:solidFill>
                  <a:srgbClr val="002060"/>
                </a:solidFill>
              </a:rPr>
              <a:t>!!!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36521" y="6330692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В следующем году обязательно продолжим  беречь природу</a:t>
            </a:r>
            <a:r>
              <a:rPr lang="ru-RU" b="1" dirty="0" smtClean="0">
                <a:solidFill>
                  <a:srgbClr val="002060"/>
                </a:solidFill>
              </a:rPr>
              <a:t>!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01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,</a:t>
            </a:r>
            <a:endParaRPr lang="ru-RU" dirty="0"/>
          </a:p>
        </p:txBody>
      </p:sp>
      <p:pic>
        <p:nvPicPr>
          <p:cNvPr id="4098" name="Picture 2" descr="Картинки по запросу пнг листья и дожд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777237" cy="594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пнг листья и дожд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567" y="3573016"/>
            <a:ext cx="303042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Картинки по запросу пнг  дожд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6" name="Picture 10" descr="Картинки по запросу пнг  дожд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3249"/>
            <a:ext cx="9137995" cy="70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5589302"/>
            <a:ext cx="5505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 подготовили: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Семенюк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С.П., Лахтина О.В.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20998" y="2755499"/>
            <a:ext cx="52572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До  следующей встречи…</a:t>
            </a:r>
          </a:p>
        </p:txBody>
      </p:sp>
    </p:spTree>
    <p:extLst>
      <p:ext uri="{BB962C8B-B14F-4D97-AF65-F5344CB8AC3E}">
        <p14:creationId xmlns:p14="http://schemas.microsoft.com/office/powerpoint/2010/main" val="221351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,</a:t>
            </a:r>
            <a:endParaRPr lang="ru-RU" dirty="0"/>
          </a:p>
        </p:txBody>
      </p:sp>
      <p:pic>
        <p:nvPicPr>
          <p:cNvPr id="4098" name="Picture 2" descr="Картинки по запросу пнг листья и дожд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777237" cy="594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пнг листья и дожд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567" y="3573016"/>
            <a:ext cx="303042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Картинки по запросу пнг  дожд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6" name="Picture 10" descr="Картинки по запросу пнг  дожд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249"/>
            <a:ext cx="9137994" cy="702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9497" y="476672"/>
            <a:ext cx="69573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kern="10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 нашей газеты вы узнаете:</a:t>
            </a:r>
            <a:endParaRPr lang="ru-RU" sz="4000" b="1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3222" y="1611680"/>
            <a:ext cx="792804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Как проходили:</a:t>
            </a:r>
          </a:p>
          <a:p>
            <a:pPr>
              <a:spcBef>
                <a:spcPct val="0"/>
              </a:spcBef>
            </a:pPr>
            <a:endParaRPr lang="ru-RU" altLang="ru-RU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ru-RU" alt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Праздник, посвящённый дню знаний «1 сентября</a:t>
            </a:r>
            <a:r>
              <a:rPr lang="ru-RU" alt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!» и дню </a:t>
            </a:r>
            <a:r>
              <a:rPr lang="ru-RU" alt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города «</a:t>
            </a:r>
            <a:r>
              <a:rPr lang="ru-RU" alt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Бердск любимый»</a:t>
            </a:r>
            <a:endParaRPr lang="ru-RU" altLang="ru-RU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ru-RU" alt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Туристические </a:t>
            </a:r>
            <a:r>
              <a:rPr lang="ru-RU" alt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походы в лес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ru-RU" alt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Выставка </a:t>
            </a:r>
            <a:r>
              <a:rPr lang="ru-RU" alt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творческих работ </a:t>
            </a:r>
            <a:r>
              <a:rPr lang="ru-RU" alt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«Осенняя фантазия»</a:t>
            </a:r>
            <a:endParaRPr lang="ru-RU" altLang="ru-RU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</a:endParaRP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ru-RU" alt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Осенние праздники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ru-RU" alt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Праздник «День народного единства»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ru-RU" alt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Большая психологическая игра «</a:t>
            </a:r>
            <a:r>
              <a:rPr lang="ru-RU" altLang="ru-RU" sz="24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Ням</a:t>
            </a:r>
            <a:r>
              <a:rPr lang="ru-RU" alt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- </a:t>
            </a:r>
            <a:r>
              <a:rPr lang="ru-RU" altLang="ru-RU" sz="2400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ням</a:t>
            </a:r>
            <a:r>
              <a:rPr lang="ru-RU" alt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»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ru-RU" alt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Городская благотворительная акция  «Всем миром»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ru-RU" alt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Праздник «День мамы»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ru-RU" alt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Родительская конференция «Права ребенка»</a:t>
            </a: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ru-RU" alt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Конкурс молодых педагогов «Траектория успеха»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,</a:t>
            </a:r>
            <a:endParaRPr lang="ru-RU" dirty="0"/>
          </a:p>
        </p:txBody>
      </p:sp>
      <p:pic>
        <p:nvPicPr>
          <p:cNvPr id="4098" name="Picture 2" descr="Картинки по запросу пнг листья и дожд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777237" cy="594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пнг листья и дожд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567" y="3575846"/>
            <a:ext cx="303042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Картинки по запросу пнг  дожд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6" name="Picture 10" descr="Картинки по запросу пнг  дожд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487" y="7937"/>
            <a:ext cx="9137994" cy="702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162051"/>
            <a:ext cx="58660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 сентября и день города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51" y="964379"/>
            <a:ext cx="3647571" cy="2431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943979"/>
            <a:ext cx="3708771" cy="2472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599" y="3549515"/>
            <a:ext cx="4659473" cy="3106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07975" y="3463335"/>
            <a:ext cx="309630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Желаем, чтобы в этот день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Пропала навсегда вся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лень,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8024" y="5849375"/>
            <a:ext cx="336227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хотелось всем учиться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днями к знаниям стремиться</a:t>
            </a:r>
          </a:p>
        </p:txBody>
      </p:sp>
      <p:pic>
        <p:nvPicPr>
          <p:cNvPr id="1026" name="Picture 2" descr="Картинки по запросу пнг 1 сентября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396" y="3105835"/>
            <a:ext cx="3412604" cy="283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84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,</a:t>
            </a:r>
            <a:endParaRPr lang="ru-RU" dirty="0"/>
          </a:p>
        </p:txBody>
      </p:sp>
      <p:pic>
        <p:nvPicPr>
          <p:cNvPr id="4098" name="Picture 2" descr="Картинки по запросу пнг листья и дожд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777237" cy="594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пнг листья и дожд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567" y="3573016"/>
            <a:ext cx="303042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Картинки по запросу пнг  дожд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6" name="Picture 10" descr="Картинки по запросу пнг  дожд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249"/>
            <a:ext cx="9137994" cy="702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31" y="452586"/>
            <a:ext cx="3856421" cy="2570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732" y="376867"/>
            <a:ext cx="4018536" cy="2679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41" y="3290501"/>
            <a:ext cx="4891087" cy="3260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652120" y="4581128"/>
            <a:ext cx="3215147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Желаю Бердску дальше процветать!</a:t>
            </a:r>
            <a:b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годами лишь богаче стать!</a:t>
            </a:r>
          </a:p>
        </p:txBody>
      </p:sp>
    </p:spTree>
    <p:extLst>
      <p:ext uri="{BB962C8B-B14F-4D97-AF65-F5344CB8AC3E}">
        <p14:creationId xmlns:p14="http://schemas.microsoft.com/office/powerpoint/2010/main" val="408184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,</a:t>
            </a:r>
            <a:endParaRPr lang="ru-RU" dirty="0"/>
          </a:p>
        </p:txBody>
      </p:sp>
      <p:pic>
        <p:nvPicPr>
          <p:cNvPr id="4098" name="Picture 2" descr="Картинки по запросу пнг листья и дожд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777237" cy="594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пнг листья и дожд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567" y="3573016"/>
            <a:ext cx="303042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Картинки по запросу пнг  дожд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6" name="Picture 10" descr="Картинки по запросу пнг  дожд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3249"/>
            <a:ext cx="9137995" cy="70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79234" y="160338"/>
            <a:ext cx="37027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Поход в лес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8" name="Рисунок 7" descr="IMG_88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7975" y="1412776"/>
            <a:ext cx="3929090" cy="2619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IMG_892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331" y="4445457"/>
            <a:ext cx="3643338" cy="2273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IMG_891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88023" y="1268760"/>
            <a:ext cx="3893339" cy="2595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138604" y="4892341"/>
            <a:ext cx="319217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Ходить в походы – весело,</a:t>
            </a:r>
            <a:b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Ходить в походы – классно!</a:t>
            </a:r>
          </a:p>
        </p:txBody>
      </p:sp>
      <p:pic>
        <p:nvPicPr>
          <p:cNvPr id="2052" name="Picture 4" descr="Картинки по запросу пнг ежик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021" y="2931404"/>
            <a:ext cx="2306545" cy="186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14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,</a:t>
            </a:r>
            <a:endParaRPr lang="ru-RU" dirty="0"/>
          </a:p>
        </p:txBody>
      </p:sp>
      <p:pic>
        <p:nvPicPr>
          <p:cNvPr id="4098" name="Picture 2" descr="Картинки по запросу пнг листья и дожд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777237" cy="594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пнг листья и дожд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567" y="3573016"/>
            <a:ext cx="303042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Картинки по запросу пнг  дожд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6" name="Picture 10" descr="Картинки по запросу пнг  дожд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1" y="-43249"/>
            <a:ext cx="9137995" cy="70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7448" y="170429"/>
            <a:ext cx="89230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«</a:t>
            </a:r>
            <a:r>
              <a:rPr lang="ru-RU" alt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Осенняя фантазия</a:t>
            </a:r>
            <a:r>
              <a:rPr lang="ru-RU" sz="48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54" y="1001425"/>
            <a:ext cx="3641363" cy="24275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241" y="1196752"/>
            <a:ext cx="3942293" cy="26281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37" y="3901313"/>
            <a:ext cx="3942583" cy="26283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505" y="4126852"/>
            <a:ext cx="3813763" cy="25425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2988124" y="3320991"/>
            <a:ext cx="3984263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Труженица - осень нитки разложила...</a:t>
            </a:r>
            <a:b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Не простые нитки - шелк и мулине.</a:t>
            </a:r>
            <a:b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Тонкая работа...Осень долго шила...</a:t>
            </a:r>
            <a:b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То, что получилось, так по нраву мне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!</a:t>
            </a:r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14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,</a:t>
            </a:r>
            <a:endParaRPr lang="ru-RU" dirty="0"/>
          </a:p>
        </p:txBody>
      </p:sp>
      <p:pic>
        <p:nvPicPr>
          <p:cNvPr id="4098" name="Picture 2" descr="Картинки по запросу пнг листья и дожд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777237" cy="594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пнг листья и дожд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567" y="3573016"/>
            <a:ext cx="303042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Картинки по запросу пнг  дожд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6" name="Picture 10" descr="Картинки по запросу пнг  дожд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3249"/>
            <a:ext cx="9137995" cy="70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71179" y="10024"/>
            <a:ext cx="62053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Осенние праздники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51" y="3802992"/>
            <a:ext cx="3923929" cy="2615952"/>
          </a:xfrm>
          <a:prstGeom prst="rect">
            <a:avLst/>
          </a:prstGeom>
          <a:solidFill>
            <a:srgbClr val="FFFF00"/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865939"/>
            <a:ext cx="3636843" cy="2424562"/>
          </a:xfrm>
          <a:prstGeom prst="rect">
            <a:avLst/>
          </a:prstGeom>
          <a:solidFill>
            <a:srgbClr val="FFFF00"/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51" y="865939"/>
            <a:ext cx="3701898" cy="2467932"/>
          </a:xfrm>
          <a:prstGeom prst="rect">
            <a:avLst/>
          </a:prstGeom>
          <a:solidFill>
            <a:srgbClr val="FFFF00"/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36" y="3832766"/>
            <a:ext cx="3923928" cy="2615952"/>
          </a:xfrm>
          <a:prstGeom prst="rect">
            <a:avLst/>
          </a:prstGeom>
          <a:solidFill>
            <a:srgbClr val="FFFF00"/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Похожее изображение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49" y="2227022"/>
            <a:ext cx="2600302" cy="249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14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,</a:t>
            </a:r>
            <a:endParaRPr lang="ru-RU" dirty="0"/>
          </a:p>
        </p:txBody>
      </p:sp>
      <p:pic>
        <p:nvPicPr>
          <p:cNvPr id="4098" name="Picture 2" descr="Картинки по запросу пнг листья и дожд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777237" cy="594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пнг листья и дожд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567" y="3573016"/>
            <a:ext cx="303042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Картинки по запросу пнг  дожд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6" name="Picture 10" descr="Картинки по запросу пнг  дожд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834" y="-90074"/>
            <a:ext cx="9137995" cy="70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412815"/>
            <a:ext cx="3840361" cy="25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036" y="357103"/>
            <a:ext cx="3923928" cy="2615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46" y="3729798"/>
            <a:ext cx="4143218" cy="2762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580112" y="3321012"/>
            <a:ext cx="3024336" cy="34163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Новицкая Г.М.</a:t>
            </a:r>
            <a:b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хожу, грущу один:</a:t>
            </a:r>
            <a:b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 рядом где-то.</a:t>
            </a:r>
            <a:b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Жёлтым листиком в реке</a:t>
            </a:r>
            <a:b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утонуло лето.</a:t>
            </a:r>
            <a:b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ему бросаю круг</a:t>
            </a:r>
            <a:b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свой венок последний.</a:t>
            </a:r>
            <a:b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лето не спасти,</a:t>
            </a:r>
            <a:b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день - осенний. </a:t>
            </a:r>
            <a:br>
              <a:rPr lang="ru-RU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Похожее изображени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49" y="2227022"/>
            <a:ext cx="2600302" cy="249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78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,</a:t>
            </a:r>
            <a:endParaRPr lang="ru-RU" dirty="0"/>
          </a:p>
        </p:txBody>
      </p:sp>
      <p:pic>
        <p:nvPicPr>
          <p:cNvPr id="4098" name="Picture 2" descr="Картинки по запросу пнг листья и дожд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777237" cy="594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пнг листья и дожд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567" y="3573016"/>
            <a:ext cx="303042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Картинки по запросу пнг  дожд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6" name="Picture 10" descr="Картинки по запросу пнг  дожд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3249"/>
            <a:ext cx="9137995" cy="702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84968"/>
            <a:ext cx="913799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Праздник «День народного единства»</a:t>
            </a:r>
            <a:endParaRPr lang="ru-RU" sz="36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4027749"/>
            <a:ext cx="3643494" cy="2428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17032"/>
            <a:ext cx="4104456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900" y="881085"/>
            <a:ext cx="3878703" cy="2585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31" y="1022586"/>
            <a:ext cx="3666452" cy="2444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Картинки по запросу день народного единства пнг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763525"/>
            <a:ext cx="2033127" cy="188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51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420</Words>
  <Application>Microsoft Office PowerPoint</Application>
  <PresentationFormat>Экран (4:3)</PresentationFormat>
  <Paragraphs>84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Administrator</cp:lastModifiedBy>
  <cp:revision>28</cp:revision>
  <dcterms:created xsi:type="dcterms:W3CDTF">2017-10-31T10:33:42Z</dcterms:created>
  <dcterms:modified xsi:type="dcterms:W3CDTF">2017-12-29T13:26:43Z</dcterms:modified>
</cp:coreProperties>
</file>