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80" r:id="rId7"/>
    <p:sldId id="262" r:id="rId8"/>
    <p:sldId id="283" r:id="rId9"/>
    <p:sldId id="284" r:id="rId10"/>
    <p:sldId id="263" r:id="rId11"/>
    <p:sldId id="264" r:id="rId12"/>
    <p:sldId id="265" r:id="rId13"/>
    <p:sldId id="266" r:id="rId14"/>
    <p:sldId id="286" r:id="rId15"/>
    <p:sldId id="287" r:id="rId16"/>
    <p:sldId id="273" r:id="rId17"/>
    <p:sldId id="288" r:id="rId18"/>
    <p:sldId id="289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9999FF"/>
    <a:srgbClr val="CC6600"/>
    <a:srgbClr val="FFCC00"/>
    <a:srgbClr val="CCFF99"/>
    <a:srgbClr val="F2F48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-276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EAD8-9ADA-41C2-AB63-6EAB79108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7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D6EA-12A3-4B08-9BCB-2F4D38542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4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28D3-BEF4-41A7-A564-64C735CBD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67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7D1D-4C71-4C72-8E19-AD7225F07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07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EAF7-F6AB-44E6-8E85-9AFFE5139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91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826E-29C6-42CC-BF81-DD19D3A2E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81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1E0F-0EC5-4ED3-8CF9-2592D6F00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7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E682-A2CC-4D45-88CF-1F4F3A1BB6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14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CF5F-553A-49C6-979F-44F2E0DA9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25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7A97-C639-478D-B063-5EE27CD59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30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9371-4DAC-4001-81BC-DF065C513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1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E6AF5F-79DD-4CEE-B9CE-89EC07BAC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42847820_1240322805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6408737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Электронная газета № 18 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7308850" y="5084763"/>
            <a:ext cx="1835150" cy="1511300"/>
            <a:chOff x="441" y="184"/>
            <a:chExt cx="3939" cy="2871"/>
          </a:xfrm>
        </p:grpSpPr>
        <p:sp>
          <p:nvSpPr>
            <p:cNvPr id="2056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7801 w 895"/>
                <a:gd name="T1" fmla="*/ 0 h 1223"/>
                <a:gd name="T2" fmla="*/ 22538 w 895"/>
                <a:gd name="T3" fmla="*/ 181 h 1223"/>
                <a:gd name="T4" fmla="*/ 26437 w 895"/>
                <a:gd name="T5" fmla="*/ 598 h 1223"/>
                <a:gd name="T6" fmla="*/ 29745 w 895"/>
                <a:gd name="T7" fmla="*/ 1177 h 1223"/>
                <a:gd name="T8" fmla="*/ 32101 w 895"/>
                <a:gd name="T9" fmla="*/ 2182 h 1223"/>
                <a:gd name="T10" fmla="*/ 33876 w 895"/>
                <a:gd name="T11" fmla="*/ 3370 h 1223"/>
                <a:gd name="T12" fmla="*/ 34866 w 895"/>
                <a:gd name="T13" fmla="*/ 4877 h 1223"/>
                <a:gd name="T14" fmla="*/ 35254 w 895"/>
                <a:gd name="T15" fmla="*/ 6737 h 1223"/>
                <a:gd name="T16" fmla="*/ 34674 w 895"/>
                <a:gd name="T17" fmla="*/ 9433 h 1223"/>
                <a:gd name="T18" fmla="*/ 33480 w 895"/>
                <a:gd name="T19" fmla="*/ 11947 h 1223"/>
                <a:gd name="T20" fmla="*/ 31124 w 895"/>
                <a:gd name="T21" fmla="*/ 14138 h 1223"/>
                <a:gd name="T22" fmla="*/ 29193 w 895"/>
                <a:gd name="T23" fmla="*/ 15481 h 1223"/>
                <a:gd name="T24" fmla="*/ 26833 w 895"/>
                <a:gd name="T25" fmla="*/ 16486 h 1223"/>
                <a:gd name="T26" fmla="*/ 24072 w 895"/>
                <a:gd name="T27" fmla="*/ 17241 h 1223"/>
                <a:gd name="T28" fmla="*/ 21160 w 895"/>
                <a:gd name="T29" fmla="*/ 17747 h 1223"/>
                <a:gd name="T30" fmla="*/ 17801 w 895"/>
                <a:gd name="T31" fmla="*/ 17826 h 1223"/>
                <a:gd name="T32" fmla="*/ 13723 w 895"/>
                <a:gd name="T33" fmla="*/ 17663 h 1223"/>
                <a:gd name="T34" fmla="*/ 9960 w 895"/>
                <a:gd name="T35" fmla="*/ 16903 h 1223"/>
                <a:gd name="T36" fmla="*/ 6859 w 895"/>
                <a:gd name="T37" fmla="*/ 15725 h 1223"/>
                <a:gd name="T38" fmla="*/ 4095 w 895"/>
                <a:gd name="T39" fmla="*/ 14138 h 1223"/>
                <a:gd name="T40" fmla="*/ 1778 w 895"/>
                <a:gd name="T41" fmla="*/ 11947 h 1223"/>
                <a:gd name="T42" fmla="*/ 400 w 895"/>
                <a:gd name="T43" fmla="*/ 9433 h 1223"/>
                <a:gd name="T44" fmla="*/ 0 w 895"/>
                <a:gd name="T45" fmla="*/ 6737 h 1223"/>
                <a:gd name="T46" fmla="*/ 400 w 895"/>
                <a:gd name="T47" fmla="*/ 4971 h 1223"/>
                <a:gd name="T48" fmla="*/ 1378 w 895"/>
                <a:gd name="T49" fmla="*/ 3370 h 1223"/>
                <a:gd name="T50" fmla="*/ 3117 w 895"/>
                <a:gd name="T51" fmla="*/ 2182 h 1223"/>
                <a:gd name="T52" fmla="*/ 5665 w 895"/>
                <a:gd name="T53" fmla="*/ 1273 h 1223"/>
                <a:gd name="T54" fmla="*/ 9015 w 895"/>
                <a:gd name="T55" fmla="*/ 598 h 1223"/>
                <a:gd name="T56" fmla="*/ 13114 w 895"/>
                <a:gd name="T57" fmla="*/ 181 h 1223"/>
                <a:gd name="T58" fmla="*/ 17801 w 895"/>
                <a:gd name="T59" fmla="*/ 0 h 1223"/>
                <a:gd name="T60" fmla="*/ 9960 w 895"/>
                <a:gd name="T61" fmla="*/ 8334 h 1223"/>
                <a:gd name="T62" fmla="*/ 9960 w 895"/>
                <a:gd name="T63" fmla="*/ 8495 h 1223"/>
                <a:gd name="T64" fmla="*/ 10168 w 895"/>
                <a:gd name="T65" fmla="*/ 9927 h 1223"/>
                <a:gd name="T66" fmla="*/ 10958 w 895"/>
                <a:gd name="T67" fmla="*/ 11263 h 1223"/>
                <a:gd name="T68" fmla="*/ 12336 w 895"/>
                <a:gd name="T69" fmla="*/ 12441 h 1223"/>
                <a:gd name="T70" fmla="*/ 14092 w 895"/>
                <a:gd name="T71" fmla="*/ 13297 h 1223"/>
                <a:gd name="T72" fmla="*/ 15870 w 895"/>
                <a:gd name="T73" fmla="*/ 13875 h 1223"/>
                <a:gd name="T74" fmla="*/ 17801 w 895"/>
                <a:gd name="T75" fmla="*/ 14051 h 1223"/>
                <a:gd name="T76" fmla="*/ 19782 w 895"/>
                <a:gd name="T77" fmla="*/ 13875 h 1223"/>
                <a:gd name="T78" fmla="*/ 21352 w 895"/>
                <a:gd name="T79" fmla="*/ 13297 h 1223"/>
                <a:gd name="T80" fmla="*/ 22882 w 895"/>
                <a:gd name="T81" fmla="*/ 12441 h 1223"/>
                <a:gd name="T82" fmla="*/ 24072 w 895"/>
                <a:gd name="T83" fmla="*/ 11354 h 1223"/>
                <a:gd name="T84" fmla="*/ 24869 w 895"/>
                <a:gd name="T85" fmla="*/ 10011 h 1223"/>
                <a:gd name="T86" fmla="*/ 25061 w 895"/>
                <a:gd name="T87" fmla="*/ 8495 h 1223"/>
                <a:gd name="T88" fmla="*/ 25061 w 895"/>
                <a:gd name="T89" fmla="*/ 8334 h 1223"/>
                <a:gd name="T90" fmla="*/ 24660 w 895"/>
                <a:gd name="T91" fmla="*/ 6822 h 1223"/>
                <a:gd name="T92" fmla="*/ 23672 w 895"/>
                <a:gd name="T93" fmla="*/ 5463 h 1223"/>
                <a:gd name="T94" fmla="*/ 22152 w 895"/>
                <a:gd name="T95" fmla="*/ 4547 h 1223"/>
                <a:gd name="T96" fmla="*/ 19973 w 895"/>
                <a:gd name="T97" fmla="*/ 4033 h 1223"/>
                <a:gd name="T98" fmla="*/ 17417 w 895"/>
                <a:gd name="T99" fmla="*/ 3787 h 1223"/>
                <a:gd name="T100" fmla="*/ 15097 w 895"/>
                <a:gd name="T101" fmla="*/ 4033 h 1223"/>
                <a:gd name="T102" fmla="*/ 13114 w 895"/>
                <a:gd name="T103" fmla="*/ 4547 h 1223"/>
                <a:gd name="T104" fmla="*/ 11546 w 895"/>
                <a:gd name="T105" fmla="*/ 5463 h 1223"/>
                <a:gd name="T106" fmla="*/ 10358 w 895"/>
                <a:gd name="T107" fmla="*/ 6822 h 1223"/>
                <a:gd name="T108" fmla="*/ 9960 w 895"/>
                <a:gd name="T109" fmla="*/ 833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1 w 3316"/>
                <a:gd name="T1" fmla="*/ 1 h 5958"/>
                <a:gd name="T2" fmla="*/ 1 w 3316"/>
                <a:gd name="T3" fmla="*/ 1 h 5958"/>
                <a:gd name="T4" fmla="*/ 1 w 3316"/>
                <a:gd name="T5" fmla="*/ 1 h 5958"/>
                <a:gd name="T6" fmla="*/ 0 w 3316"/>
                <a:gd name="T7" fmla="*/ 1 h 5958"/>
                <a:gd name="T8" fmla="*/ 0 w 3316"/>
                <a:gd name="T9" fmla="*/ 1 h 5958"/>
                <a:gd name="T10" fmla="*/ 0 w 3316"/>
                <a:gd name="T11" fmla="*/ 1 h 5958"/>
                <a:gd name="T12" fmla="*/ 0 w 3316"/>
                <a:gd name="T13" fmla="*/ 1 h 5958"/>
                <a:gd name="T14" fmla="*/ 0 w 3316"/>
                <a:gd name="T15" fmla="*/ 0 h 5958"/>
                <a:gd name="T16" fmla="*/ 1 w 3316"/>
                <a:gd name="T17" fmla="*/ 1 h 5958"/>
                <a:gd name="T18" fmla="*/ 1 w 3316"/>
                <a:gd name="T19" fmla="*/ 1 h 5958"/>
                <a:gd name="T20" fmla="*/ 0 w 3316"/>
                <a:gd name="T21" fmla="*/ 2 h 5958"/>
                <a:gd name="T22" fmla="*/ 1 w 3316"/>
                <a:gd name="T23" fmla="*/ 0 h 5958"/>
                <a:gd name="T24" fmla="*/ 1 w 3316"/>
                <a:gd name="T25" fmla="*/ 1 h 5958"/>
                <a:gd name="T26" fmla="*/ 1 w 3316"/>
                <a:gd name="T27" fmla="*/ 0 h 5958"/>
                <a:gd name="T28" fmla="*/ 0 w 3316"/>
                <a:gd name="T29" fmla="*/ 2 h 5958"/>
                <a:gd name="T30" fmla="*/ 0 w 3316"/>
                <a:gd name="T31" fmla="*/ 1 h 5958"/>
                <a:gd name="T32" fmla="*/ 0 w 3316"/>
                <a:gd name="T33" fmla="*/ 1 h 5958"/>
                <a:gd name="T34" fmla="*/ 0 w 3316"/>
                <a:gd name="T35" fmla="*/ 1 h 5958"/>
                <a:gd name="T36" fmla="*/ 0 w 3316"/>
                <a:gd name="T37" fmla="*/ 1 h 5958"/>
                <a:gd name="T38" fmla="*/ 1 w 3316"/>
                <a:gd name="T39" fmla="*/ 1 h 5958"/>
                <a:gd name="T40" fmla="*/ 1 w 3316"/>
                <a:gd name="T41" fmla="*/ 1 h 5958"/>
                <a:gd name="T42" fmla="*/ 0 w 3316"/>
                <a:gd name="T43" fmla="*/ 1 h 5958"/>
                <a:gd name="T44" fmla="*/ 1 w 3316"/>
                <a:gd name="T45" fmla="*/ 1 h 5958"/>
                <a:gd name="T46" fmla="*/ 1 w 3316"/>
                <a:gd name="T47" fmla="*/ 1 h 5958"/>
                <a:gd name="T48" fmla="*/ 1 w 3316"/>
                <a:gd name="T49" fmla="*/ 1 h 5958"/>
                <a:gd name="T50" fmla="*/ 0 w 3316"/>
                <a:gd name="T51" fmla="*/ 1 h 5958"/>
                <a:gd name="T52" fmla="*/ 0 w 3316"/>
                <a:gd name="T53" fmla="*/ 1 h 5958"/>
                <a:gd name="T54" fmla="*/ 0 w 3316"/>
                <a:gd name="T55" fmla="*/ 2 h 5958"/>
                <a:gd name="T56" fmla="*/ 1 w 3316"/>
                <a:gd name="T57" fmla="*/ 2 h 5958"/>
                <a:gd name="T58" fmla="*/ 0 w 3316"/>
                <a:gd name="T59" fmla="*/ 1 h 5958"/>
                <a:gd name="T60" fmla="*/ 0 w 3316"/>
                <a:gd name="T61" fmla="*/ 2 h 5958"/>
                <a:gd name="T62" fmla="*/ 0 w 3316"/>
                <a:gd name="T63" fmla="*/ 1 h 5958"/>
                <a:gd name="T64" fmla="*/ 0 w 3316"/>
                <a:gd name="T65" fmla="*/ 2 h 5958"/>
                <a:gd name="T66" fmla="*/ 0 w 3316"/>
                <a:gd name="T67" fmla="*/ 1 h 5958"/>
                <a:gd name="T68" fmla="*/ 0 w 3316"/>
                <a:gd name="T69" fmla="*/ 1 h 5958"/>
                <a:gd name="T70" fmla="*/ 0 w 3316"/>
                <a:gd name="T71" fmla="*/ 1 h 5958"/>
                <a:gd name="T72" fmla="*/ 0 w 3316"/>
                <a:gd name="T73" fmla="*/ 1 h 5958"/>
                <a:gd name="T74" fmla="*/ 0 w 3316"/>
                <a:gd name="T75" fmla="*/ 1 h 5958"/>
                <a:gd name="T76" fmla="*/ 1 w 3316"/>
                <a:gd name="T77" fmla="*/ 1 h 5958"/>
                <a:gd name="T78" fmla="*/ 1 w 3316"/>
                <a:gd name="T79" fmla="*/ 1 h 5958"/>
                <a:gd name="T80" fmla="*/ 1 w 3316"/>
                <a:gd name="T81" fmla="*/ 2 h 5958"/>
                <a:gd name="T82" fmla="*/ 1 w 3316"/>
                <a:gd name="T83" fmla="*/ 1 h 5958"/>
                <a:gd name="T84" fmla="*/ 1 w 3316"/>
                <a:gd name="T85" fmla="*/ 1 h 5958"/>
                <a:gd name="T86" fmla="*/ 0 w 3316"/>
                <a:gd name="T87" fmla="*/ 1 h 5958"/>
                <a:gd name="T88" fmla="*/ 0 w 3316"/>
                <a:gd name="T89" fmla="*/ 1 h 5958"/>
                <a:gd name="T90" fmla="*/ 0 w 3316"/>
                <a:gd name="T91" fmla="*/ 1 h 5958"/>
                <a:gd name="T92" fmla="*/ 0 w 3316"/>
                <a:gd name="T93" fmla="*/ 0 h 5958"/>
                <a:gd name="T94" fmla="*/ 0 w 3316"/>
                <a:gd name="T95" fmla="*/ 1 h 5958"/>
                <a:gd name="T96" fmla="*/ 0 w 3316"/>
                <a:gd name="T97" fmla="*/ 0 h 5958"/>
                <a:gd name="T98" fmla="*/ 1 w 3316"/>
                <a:gd name="T99" fmla="*/ 0 h 5958"/>
                <a:gd name="T100" fmla="*/ 1 w 3316"/>
                <a:gd name="T101" fmla="*/ 0 h 5958"/>
                <a:gd name="T102" fmla="*/ 1 w 3316"/>
                <a:gd name="T103" fmla="*/ 0 h 5958"/>
                <a:gd name="T104" fmla="*/ 1 w 3316"/>
                <a:gd name="T105" fmla="*/ 0 h 5958"/>
                <a:gd name="T106" fmla="*/ 1 w 3316"/>
                <a:gd name="T107" fmla="*/ 0 h 5958"/>
                <a:gd name="T108" fmla="*/ 1 w 3316"/>
                <a:gd name="T109" fmla="*/ 0 h 5958"/>
                <a:gd name="T110" fmla="*/ 1 w 3316"/>
                <a:gd name="T111" fmla="*/ 0 h 5958"/>
                <a:gd name="T112" fmla="*/ 1 w 3316"/>
                <a:gd name="T113" fmla="*/ 0 h 5958"/>
                <a:gd name="T114" fmla="*/ 1 w 3316"/>
                <a:gd name="T115" fmla="*/ 0 h 5958"/>
                <a:gd name="T116" fmla="*/ 1 w 3316"/>
                <a:gd name="T117" fmla="*/ 1 h 5958"/>
                <a:gd name="T118" fmla="*/ 1 w 3316"/>
                <a:gd name="T119" fmla="*/ 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10 w 895"/>
                <a:gd name="T1" fmla="*/ 0 h 1223"/>
                <a:gd name="T2" fmla="*/ 13 w 895"/>
                <a:gd name="T3" fmla="*/ 0 h 1223"/>
                <a:gd name="T4" fmla="*/ 15 w 895"/>
                <a:gd name="T5" fmla="*/ 0 h 1223"/>
                <a:gd name="T6" fmla="*/ 17 w 895"/>
                <a:gd name="T7" fmla="*/ 0 h 1223"/>
                <a:gd name="T8" fmla="*/ 18 w 895"/>
                <a:gd name="T9" fmla="*/ 1 h 1223"/>
                <a:gd name="T10" fmla="*/ 19 w 895"/>
                <a:gd name="T11" fmla="*/ 1 h 1223"/>
                <a:gd name="T12" fmla="*/ 20 w 895"/>
                <a:gd name="T13" fmla="*/ 2 h 1223"/>
                <a:gd name="T14" fmla="*/ 20 w 895"/>
                <a:gd name="T15" fmla="*/ 2 h 1223"/>
                <a:gd name="T16" fmla="*/ 20 w 895"/>
                <a:gd name="T17" fmla="*/ 3 h 1223"/>
                <a:gd name="T18" fmla="*/ 19 w 895"/>
                <a:gd name="T19" fmla="*/ 4 h 1223"/>
                <a:gd name="T20" fmla="*/ 18 w 895"/>
                <a:gd name="T21" fmla="*/ 5 h 1223"/>
                <a:gd name="T22" fmla="*/ 17 w 895"/>
                <a:gd name="T23" fmla="*/ 6 h 1223"/>
                <a:gd name="T24" fmla="*/ 15 w 895"/>
                <a:gd name="T25" fmla="*/ 6 h 1223"/>
                <a:gd name="T26" fmla="*/ 14 w 895"/>
                <a:gd name="T27" fmla="*/ 6 h 1223"/>
                <a:gd name="T28" fmla="*/ 12 w 895"/>
                <a:gd name="T29" fmla="*/ 6 h 1223"/>
                <a:gd name="T30" fmla="*/ 10 w 895"/>
                <a:gd name="T31" fmla="*/ 6 h 1223"/>
                <a:gd name="T32" fmla="*/ 8 w 895"/>
                <a:gd name="T33" fmla="*/ 6 h 1223"/>
                <a:gd name="T34" fmla="*/ 6 w 895"/>
                <a:gd name="T35" fmla="*/ 6 h 1223"/>
                <a:gd name="T36" fmla="*/ 4 w 895"/>
                <a:gd name="T37" fmla="*/ 6 h 1223"/>
                <a:gd name="T38" fmla="*/ 2 w 895"/>
                <a:gd name="T39" fmla="*/ 5 h 1223"/>
                <a:gd name="T40" fmla="*/ 1 w 895"/>
                <a:gd name="T41" fmla="*/ 4 h 1223"/>
                <a:gd name="T42" fmla="*/ 0 w 895"/>
                <a:gd name="T43" fmla="*/ 3 h 1223"/>
                <a:gd name="T44" fmla="*/ 0 w 895"/>
                <a:gd name="T45" fmla="*/ 2 h 1223"/>
                <a:gd name="T46" fmla="*/ 0 w 895"/>
                <a:gd name="T47" fmla="*/ 2 h 1223"/>
                <a:gd name="T48" fmla="*/ 0 w 895"/>
                <a:gd name="T49" fmla="*/ 1 h 1223"/>
                <a:gd name="T50" fmla="*/ 2 w 895"/>
                <a:gd name="T51" fmla="*/ 1 h 1223"/>
                <a:gd name="T52" fmla="*/ 3 w 895"/>
                <a:gd name="T53" fmla="*/ 0 h 1223"/>
                <a:gd name="T54" fmla="*/ 5 w 895"/>
                <a:gd name="T55" fmla="*/ 0 h 1223"/>
                <a:gd name="T56" fmla="*/ 7 w 895"/>
                <a:gd name="T57" fmla="*/ 0 h 1223"/>
                <a:gd name="T58" fmla="*/ 10 w 895"/>
                <a:gd name="T59" fmla="*/ 0 h 1223"/>
                <a:gd name="T60" fmla="*/ 6 w 895"/>
                <a:gd name="T61" fmla="*/ 3 h 1223"/>
                <a:gd name="T62" fmla="*/ 6 w 895"/>
                <a:gd name="T63" fmla="*/ 3 h 1223"/>
                <a:gd name="T64" fmla="*/ 6 w 895"/>
                <a:gd name="T65" fmla="*/ 3 h 1223"/>
                <a:gd name="T66" fmla="*/ 7 w 895"/>
                <a:gd name="T67" fmla="*/ 4 h 1223"/>
                <a:gd name="T68" fmla="*/ 7 w 895"/>
                <a:gd name="T69" fmla="*/ 5 h 1223"/>
                <a:gd name="T70" fmla="*/ 8 w 895"/>
                <a:gd name="T71" fmla="*/ 5 h 1223"/>
                <a:gd name="T72" fmla="*/ 9 w 895"/>
                <a:gd name="T73" fmla="*/ 5 h 1223"/>
                <a:gd name="T74" fmla="*/ 10 w 895"/>
                <a:gd name="T75" fmla="*/ 5 h 1223"/>
                <a:gd name="T76" fmla="*/ 11 w 895"/>
                <a:gd name="T77" fmla="*/ 5 h 1223"/>
                <a:gd name="T78" fmla="*/ 12 w 895"/>
                <a:gd name="T79" fmla="*/ 5 h 1223"/>
                <a:gd name="T80" fmla="*/ 13 w 895"/>
                <a:gd name="T81" fmla="*/ 5 h 1223"/>
                <a:gd name="T82" fmla="*/ 14 w 895"/>
                <a:gd name="T83" fmla="*/ 4 h 1223"/>
                <a:gd name="T84" fmla="*/ 14 w 895"/>
                <a:gd name="T85" fmla="*/ 3 h 1223"/>
                <a:gd name="T86" fmla="*/ 15 w 895"/>
                <a:gd name="T87" fmla="*/ 3 h 1223"/>
                <a:gd name="T88" fmla="*/ 15 w 895"/>
                <a:gd name="T89" fmla="*/ 3 h 1223"/>
                <a:gd name="T90" fmla="*/ 14 w 895"/>
                <a:gd name="T91" fmla="*/ 2 h 1223"/>
                <a:gd name="T92" fmla="*/ 14 w 895"/>
                <a:gd name="T93" fmla="*/ 2 h 1223"/>
                <a:gd name="T94" fmla="*/ 13 w 895"/>
                <a:gd name="T95" fmla="*/ 2 h 1223"/>
                <a:gd name="T96" fmla="*/ 11 w 895"/>
                <a:gd name="T97" fmla="*/ 1 h 1223"/>
                <a:gd name="T98" fmla="*/ 10 w 895"/>
                <a:gd name="T99" fmla="*/ 1 h 1223"/>
                <a:gd name="T100" fmla="*/ 8 w 895"/>
                <a:gd name="T101" fmla="*/ 1 h 1223"/>
                <a:gd name="T102" fmla="*/ 7 w 895"/>
                <a:gd name="T103" fmla="*/ 2 h 1223"/>
                <a:gd name="T104" fmla="*/ 7 w 895"/>
                <a:gd name="T105" fmla="*/ 2 h 1223"/>
                <a:gd name="T106" fmla="*/ 6 w 895"/>
                <a:gd name="T107" fmla="*/ 2 h 1223"/>
                <a:gd name="T108" fmla="*/ 6 w 895"/>
                <a:gd name="T109" fmla="*/ 3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4 w 448"/>
                <a:gd name="T3" fmla="*/ 0 h 871"/>
                <a:gd name="T4" fmla="*/ 5 w 448"/>
                <a:gd name="T5" fmla="*/ 1 h 871"/>
                <a:gd name="T6" fmla="*/ 2 w 448"/>
                <a:gd name="T7" fmla="*/ 1 h 871"/>
                <a:gd name="T8" fmla="*/ 2 w 448"/>
                <a:gd name="T9" fmla="*/ 5 h 871"/>
                <a:gd name="T10" fmla="*/ 0 w 448"/>
                <a:gd name="T11" fmla="*/ 5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6 w 661"/>
                <a:gd name="T1" fmla="*/ 0 h 900"/>
                <a:gd name="T2" fmla="*/ 8 w 661"/>
                <a:gd name="T3" fmla="*/ 0 h 900"/>
                <a:gd name="T4" fmla="*/ 9 w 661"/>
                <a:gd name="T5" fmla="*/ 0 h 900"/>
                <a:gd name="T6" fmla="*/ 11 w 661"/>
                <a:gd name="T7" fmla="*/ 0 h 900"/>
                <a:gd name="T8" fmla="*/ 11 w 661"/>
                <a:gd name="T9" fmla="*/ 0 h 900"/>
                <a:gd name="T10" fmla="*/ 12 w 661"/>
                <a:gd name="T11" fmla="*/ 1 h 900"/>
                <a:gd name="T12" fmla="*/ 13 w 661"/>
                <a:gd name="T13" fmla="*/ 1 h 900"/>
                <a:gd name="T14" fmla="*/ 13 w 661"/>
                <a:gd name="T15" fmla="*/ 1 h 900"/>
                <a:gd name="T16" fmla="*/ 12 w 661"/>
                <a:gd name="T17" fmla="*/ 2 h 900"/>
                <a:gd name="T18" fmla="*/ 12 w 661"/>
                <a:gd name="T19" fmla="*/ 3 h 900"/>
                <a:gd name="T20" fmla="*/ 11 w 661"/>
                <a:gd name="T21" fmla="*/ 3 h 900"/>
                <a:gd name="T22" fmla="*/ 10 w 661"/>
                <a:gd name="T23" fmla="*/ 3 h 900"/>
                <a:gd name="T24" fmla="*/ 9 w 661"/>
                <a:gd name="T25" fmla="*/ 4 h 900"/>
                <a:gd name="T26" fmla="*/ 8 w 661"/>
                <a:gd name="T27" fmla="*/ 4 h 900"/>
                <a:gd name="T28" fmla="*/ 6 w 661"/>
                <a:gd name="T29" fmla="*/ 4 h 900"/>
                <a:gd name="T30" fmla="*/ 5 w 661"/>
                <a:gd name="T31" fmla="*/ 4 h 900"/>
                <a:gd name="T32" fmla="*/ 4 w 661"/>
                <a:gd name="T33" fmla="*/ 4 h 900"/>
                <a:gd name="T34" fmla="*/ 2 w 661"/>
                <a:gd name="T35" fmla="*/ 3 h 900"/>
                <a:gd name="T36" fmla="*/ 1 w 661"/>
                <a:gd name="T37" fmla="*/ 3 h 900"/>
                <a:gd name="T38" fmla="*/ 0 w 661"/>
                <a:gd name="T39" fmla="*/ 3 h 900"/>
                <a:gd name="T40" fmla="*/ 0 w 661"/>
                <a:gd name="T41" fmla="*/ 2 h 900"/>
                <a:gd name="T42" fmla="*/ 0 w 661"/>
                <a:gd name="T43" fmla="*/ 1 h 900"/>
                <a:gd name="T44" fmla="*/ 0 w 661"/>
                <a:gd name="T45" fmla="*/ 1 h 900"/>
                <a:gd name="T46" fmla="*/ 0 w 661"/>
                <a:gd name="T47" fmla="*/ 1 h 900"/>
                <a:gd name="T48" fmla="*/ 1 w 661"/>
                <a:gd name="T49" fmla="*/ 0 h 900"/>
                <a:gd name="T50" fmla="*/ 2 w 661"/>
                <a:gd name="T51" fmla="*/ 0 h 900"/>
                <a:gd name="T52" fmla="*/ 3 w 661"/>
                <a:gd name="T53" fmla="*/ 0 h 900"/>
                <a:gd name="T54" fmla="*/ 5 w 661"/>
                <a:gd name="T55" fmla="*/ 0 h 900"/>
                <a:gd name="T56" fmla="*/ 6 w 661"/>
                <a:gd name="T57" fmla="*/ 0 h 900"/>
                <a:gd name="T58" fmla="*/ 4 w 661"/>
                <a:gd name="T59" fmla="*/ 2 h 900"/>
                <a:gd name="T60" fmla="*/ 4 w 661"/>
                <a:gd name="T61" fmla="*/ 2 h 900"/>
                <a:gd name="T62" fmla="*/ 4 w 661"/>
                <a:gd name="T63" fmla="*/ 2 h 900"/>
                <a:gd name="T64" fmla="*/ 4 w 661"/>
                <a:gd name="T65" fmla="*/ 3 h 900"/>
                <a:gd name="T66" fmla="*/ 5 w 661"/>
                <a:gd name="T67" fmla="*/ 3 h 900"/>
                <a:gd name="T68" fmla="*/ 6 w 661"/>
                <a:gd name="T69" fmla="*/ 3 h 900"/>
                <a:gd name="T70" fmla="*/ 6 w 661"/>
                <a:gd name="T71" fmla="*/ 3 h 900"/>
                <a:gd name="T72" fmla="*/ 7 w 661"/>
                <a:gd name="T73" fmla="*/ 3 h 900"/>
                <a:gd name="T74" fmla="*/ 8 w 661"/>
                <a:gd name="T75" fmla="*/ 3 h 900"/>
                <a:gd name="T76" fmla="*/ 8 w 661"/>
                <a:gd name="T77" fmla="*/ 3 h 900"/>
                <a:gd name="T78" fmla="*/ 9 w 661"/>
                <a:gd name="T79" fmla="*/ 2 h 900"/>
                <a:gd name="T80" fmla="*/ 9 w 661"/>
                <a:gd name="T81" fmla="*/ 2 h 900"/>
                <a:gd name="T82" fmla="*/ 9 w 661"/>
                <a:gd name="T83" fmla="*/ 2 h 900"/>
                <a:gd name="T84" fmla="*/ 9 w 661"/>
                <a:gd name="T85" fmla="*/ 1 h 900"/>
                <a:gd name="T86" fmla="*/ 9 w 661"/>
                <a:gd name="T87" fmla="*/ 1 h 900"/>
                <a:gd name="T88" fmla="*/ 8 w 661"/>
                <a:gd name="T89" fmla="*/ 1 h 900"/>
                <a:gd name="T90" fmla="*/ 7 w 661"/>
                <a:gd name="T91" fmla="*/ 1 h 900"/>
                <a:gd name="T92" fmla="*/ 6 w 661"/>
                <a:gd name="T93" fmla="*/ 1 h 900"/>
                <a:gd name="T94" fmla="*/ 5 w 661"/>
                <a:gd name="T95" fmla="*/ 1 h 900"/>
                <a:gd name="T96" fmla="*/ 5 w 661"/>
                <a:gd name="T97" fmla="*/ 1 h 900"/>
                <a:gd name="T98" fmla="*/ 4 w 661"/>
                <a:gd name="T99" fmla="*/ 1 h 900"/>
                <a:gd name="T100" fmla="*/ 4 w 661"/>
                <a:gd name="T101" fmla="*/ 1 h 900"/>
                <a:gd name="T102" fmla="*/ 4 w 661"/>
                <a:gd name="T103" fmla="*/ 2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 h 1009"/>
                <a:gd name="T2" fmla="*/ 0 w 547"/>
                <a:gd name="T3" fmla="*/ 0 h 1009"/>
                <a:gd name="T4" fmla="*/ 3 w 547"/>
                <a:gd name="T5" fmla="*/ 0 h 1009"/>
                <a:gd name="T6" fmla="*/ 3 w 547"/>
                <a:gd name="T7" fmla="*/ 1 h 1009"/>
                <a:gd name="T8" fmla="*/ 6 w 547"/>
                <a:gd name="T9" fmla="*/ 1 h 1009"/>
                <a:gd name="T10" fmla="*/ 6 w 547"/>
                <a:gd name="T11" fmla="*/ 0 h 1009"/>
                <a:gd name="T12" fmla="*/ 9 w 547"/>
                <a:gd name="T13" fmla="*/ 0 h 1009"/>
                <a:gd name="T14" fmla="*/ 9 w 547"/>
                <a:gd name="T15" fmla="*/ 2 h 1009"/>
                <a:gd name="T16" fmla="*/ 6 w 547"/>
                <a:gd name="T17" fmla="*/ 2 h 1009"/>
                <a:gd name="T18" fmla="*/ 6 w 547"/>
                <a:gd name="T19" fmla="*/ 1 h 1009"/>
                <a:gd name="T20" fmla="*/ 3 w 547"/>
                <a:gd name="T21" fmla="*/ 1 h 1009"/>
                <a:gd name="T22" fmla="*/ 3 w 547"/>
                <a:gd name="T23" fmla="*/ 2 h 1009"/>
                <a:gd name="T24" fmla="*/ 3 w 547"/>
                <a:gd name="T25" fmla="*/ 2 h 1009"/>
                <a:gd name="T26" fmla="*/ 3 w 547"/>
                <a:gd name="T27" fmla="*/ 2 h 1009"/>
                <a:gd name="T28" fmla="*/ 3 w 547"/>
                <a:gd name="T29" fmla="*/ 2 h 1009"/>
                <a:gd name="T30" fmla="*/ 3 w 547"/>
                <a:gd name="T31" fmla="*/ 2 h 1009"/>
                <a:gd name="T32" fmla="*/ 1 w 547"/>
                <a:gd name="T33" fmla="*/ 2 h 1009"/>
                <a:gd name="T34" fmla="*/ 0 w 547"/>
                <a:gd name="T35" fmla="*/ 2 h 1009"/>
                <a:gd name="T36" fmla="*/ 0 w 547"/>
                <a:gd name="T37" fmla="*/ 2 h 1009"/>
                <a:gd name="T38" fmla="*/ 0 w 547"/>
                <a:gd name="T39" fmla="*/ 2 h 1009"/>
                <a:gd name="T40" fmla="*/ 0 w 547"/>
                <a:gd name="T41" fmla="*/ 2 h 1009"/>
                <a:gd name="T42" fmla="*/ 0 w 547"/>
                <a:gd name="T43" fmla="*/ 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0 w 557"/>
                <a:gd name="T1" fmla="*/ 2 h 1004"/>
                <a:gd name="T2" fmla="*/ 10 w 557"/>
                <a:gd name="T3" fmla="*/ 2 h 1004"/>
                <a:gd name="T4" fmla="*/ 11 w 557"/>
                <a:gd name="T5" fmla="*/ 2 h 1004"/>
                <a:gd name="T6" fmla="*/ 12 w 557"/>
                <a:gd name="T7" fmla="*/ 2 h 1004"/>
                <a:gd name="T8" fmla="*/ 13 w 557"/>
                <a:gd name="T9" fmla="*/ 2 h 1004"/>
                <a:gd name="T10" fmla="*/ 14 w 557"/>
                <a:gd name="T11" fmla="*/ 2 h 1004"/>
                <a:gd name="T12" fmla="*/ 15 w 557"/>
                <a:gd name="T13" fmla="*/ 2 h 1004"/>
                <a:gd name="T14" fmla="*/ 15 w 557"/>
                <a:gd name="T15" fmla="*/ 2 h 1004"/>
                <a:gd name="T16" fmla="*/ 15 w 557"/>
                <a:gd name="T17" fmla="*/ 1 h 1004"/>
                <a:gd name="T18" fmla="*/ 15 w 557"/>
                <a:gd name="T19" fmla="*/ 1 h 1004"/>
                <a:gd name="T20" fmla="*/ 15 w 557"/>
                <a:gd name="T21" fmla="*/ 1 h 1004"/>
                <a:gd name="T22" fmla="*/ 14 w 557"/>
                <a:gd name="T23" fmla="*/ 1 h 1004"/>
                <a:gd name="T24" fmla="*/ 14 w 557"/>
                <a:gd name="T25" fmla="*/ 1 h 1004"/>
                <a:gd name="T26" fmla="*/ 13 w 557"/>
                <a:gd name="T27" fmla="*/ 1 h 1004"/>
                <a:gd name="T28" fmla="*/ 12 w 557"/>
                <a:gd name="T29" fmla="*/ 1 h 1004"/>
                <a:gd name="T30" fmla="*/ 11 w 557"/>
                <a:gd name="T31" fmla="*/ 1 h 1004"/>
                <a:gd name="T32" fmla="*/ 11 w 557"/>
                <a:gd name="T33" fmla="*/ 1 h 1004"/>
                <a:gd name="T34" fmla="*/ 10 w 557"/>
                <a:gd name="T35" fmla="*/ 1 h 1004"/>
                <a:gd name="T36" fmla="*/ 10 w 557"/>
                <a:gd name="T37" fmla="*/ 2 h 1004"/>
                <a:gd name="T38" fmla="*/ 10 w 557"/>
                <a:gd name="T39" fmla="*/ 2 h 1004"/>
                <a:gd name="T40" fmla="*/ 10 w 557"/>
                <a:gd name="T41" fmla="*/ 2 h 1004"/>
                <a:gd name="T42" fmla="*/ 15 w 557"/>
                <a:gd name="T43" fmla="*/ 2 h 1004"/>
                <a:gd name="T44" fmla="*/ 24 w 557"/>
                <a:gd name="T45" fmla="*/ 2 h 1004"/>
                <a:gd name="T46" fmla="*/ 21 w 557"/>
                <a:gd name="T47" fmla="*/ 2 h 1004"/>
                <a:gd name="T48" fmla="*/ 16 w 557"/>
                <a:gd name="T49" fmla="*/ 2 h 1004"/>
                <a:gd name="T50" fmla="*/ 12 w 557"/>
                <a:gd name="T51" fmla="*/ 2 h 1004"/>
                <a:gd name="T52" fmla="*/ 9 w 557"/>
                <a:gd name="T53" fmla="*/ 2 h 1004"/>
                <a:gd name="T54" fmla="*/ 6 w 557"/>
                <a:gd name="T55" fmla="*/ 2 h 1004"/>
                <a:gd name="T56" fmla="*/ 3 w 557"/>
                <a:gd name="T57" fmla="*/ 2 h 1004"/>
                <a:gd name="T58" fmla="*/ 2 w 557"/>
                <a:gd name="T59" fmla="*/ 2 h 1004"/>
                <a:gd name="T60" fmla="*/ 1 w 557"/>
                <a:gd name="T61" fmla="*/ 2 h 1004"/>
                <a:gd name="T62" fmla="*/ 0 w 557"/>
                <a:gd name="T63" fmla="*/ 2 h 1004"/>
                <a:gd name="T64" fmla="*/ 1 w 557"/>
                <a:gd name="T65" fmla="*/ 1 h 1004"/>
                <a:gd name="T66" fmla="*/ 1 w 557"/>
                <a:gd name="T67" fmla="*/ 1 h 1004"/>
                <a:gd name="T68" fmla="*/ 2 w 557"/>
                <a:gd name="T69" fmla="*/ 1 h 1004"/>
                <a:gd name="T70" fmla="*/ 4 w 557"/>
                <a:gd name="T71" fmla="*/ 1 h 1004"/>
                <a:gd name="T72" fmla="*/ 6 w 557"/>
                <a:gd name="T73" fmla="*/ 1 h 1004"/>
                <a:gd name="T74" fmla="*/ 9 w 557"/>
                <a:gd name="T75" fmla="*/ 1 h 1004"/>
                <a:gd name="T76" fmla="*/ 12 w 557"/>
                <a:gd name="T77" fmla="*/ 1 h 1004"/>
                <a:gd name="T78" fmla="*/ 16 w 557"/>
                <a:gd name="T79" fmla="*/ 1 h 1004"/>
                <a:gd name="T80" fmla="*/ 19 w 557"/>
                <a:gd name="T81" fmla="*/ 1 h 1004"/>
                <a:gd name="T82" fmla="*/ 21 w 557"/>
                <a:gd name="T83" fmla="*/ 1 h 1004"/>
                <a:gd name="T84" fmla="*/ 24 w 557"/>
                <a:gd name="T85" fmla="*/ 1 h 1004"/>
                <a:gd name="T86" fmla="*/ 25 w 557"/>
                <a:gd name="T87" fmla="*/ 1 h 1004"/>
                <a:gd name="T88" fmla="*/ 25 w 557"/>
                <a:gd name="T89" fmla="*/ 1 h 1004"/>
                <a:gd name="T90" fmla="*/ 25 w 557"/>
                <a:gd name="T91" fmla="*/ 2 h 1004"/>
                <a:gd name="T92" fmla="*/ 24 w 557"/>
                <a:gd name="T93" fmla="*/ 2 h 1004"/>
                <a:gd name="T94" fmla="*/ 22 w 557"/>
                <a:gd name="T95" fmla="*/ 2 h 1004"/>
                <a:gd name="T96" fmla="*/ 19 w 557"/>
                <a:gd name="T97" fmla="*/ 2 h 1004"/>
                <a:gd name="T98" fmla="*/ 15 w 557"/>
                <a:gd name="T99" fmla="*/ 2 h 1004"/>
                <a:gd name="T100" fmla="*/ 14 w 557"/>
                <a:gd name="T101" fmla="*/ 1 h 1004"/>
                <a:gd name="T102" fmla="*/ 14 w 557"/>
                <a:gd name="T103" fmla="*/ 0 h 1004"/>
                <a:gd name="T104" fmla="*/ 21 w 557"/>
                <a:gd name="T105" fmla="*/ 0 h 1004"/>
                <a:gd name="T106" fmla="*/ 21 w 557"/>
                <a:gd name="T107" fmla="*/ 1 h 1004"/>
                <a:gd name="T108" fmla="*/ 14 w 557"/>
                <a:gd name="T109" fmla="*/ 1 h 1004"/>
                <a:gd name="T110" fmla="*/ 11 w 557"/>
                <a:gd name="T111" fmla="*/ 1 h 1004"/>
                <a:gd name="T112" fmla="*/ 3 w 557"/>
                <a:gd name="T113" fmla="*/ 1 h 1004"/>
                <a:gd name="T114" fmla="*/ 3 w 557"/>
                <a:gd name="T115" fmla="*/ 0 h 1004"/>
                <a:gd name="T116" fmla="*/ 11 w 557"/>
                <a:gd name="T117" fmla="*/ 0 h 1004"/>
                <a:gd name="T118" fmla="*/ 11 w 557"/>
                <a:gd name="T119" fmla="*/ 1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 h 791"/>
                <a:gd name="T2" fmla="*/ 0 w 647"/>
                <a:gd name="T3" fmla="*/ 0 h 791"/>
                <a:gd name="T4" fmla="*/ 1 w 647"/>
                <a:gd name="T5" fmla="*/ 0 h 791"/>
                <a:gd name="T6" fmla="*/ 1 w 647"/>
                <a:gd name="T7" fmla="*/ 1 h 791"/>
                <a:gd name="T8" fmla="*/ 3 w 647"/>
                <a:gd name="T9" fmla="*/ 0 h 791"/>
                <a:gd name="T10" fmla="*/ 4 w 647"/>
                <a:gd name="T11" fmla="*/ 0 h 791"/>
                <a:gd name="T12" fmla="*/ 3 w 647"/>
                <a:gd name="T13" fmla="*/ 1 h 791"/>
                <a:gd name="T14" fmla="*/ 4 w 647"/>
                <a:gd name="T15" fmla="*/ 2 h 791"/>
                <a:gd name="T16" fmla="*/ 3 w 647"/>
                <a:gd name="T17" fmla="*/ 2 h 791"/>
                <a:gd name="T18" fmla="*/ 1 w 647"/>
                <a:gd name="T19" fmla="*/ 1 h 791"/>
                <a:gd name="T20" fmla="*/ 1 w 647"/>
                <a:gd name="T21" fmla="*/ 2 h 791"/>
                <a:gd name="T22" fmla="*/ 0 w 647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57 w 9479"/>
                <a:gd name="T1" fmla="*/ 51 h 3813"/>
                <a:gd name="T2" fmla="*/ 96 w 9479"/>
                <a:gd name="T3" fmla="*/ 50 h 3813"/>
                <a:gd name="T4" fmla="*/ 66 w 9479"/>
                <a:gd name="T5" fmla="*/ 49 h 3813"/>
                <a:gd name="T6" fmla="*/ 101 w 9479"/>
                <a:gd name="T7" fmla="*/ 40 h 3813"/>
                <a:gd name="T8" fmla="*/ 105 w 9479"/>
                <a:gd name="T9" fmla="*/ 38 h 3813"/>
                <a:gd name="T10" fmla="*/ 79 w 9479"/>
                <a:gd name="T11" fmla="*/ 44 h 3813"/>
                <a:gd name="T12" fmla="*/ 75 w 9479"/>
                <a:gd name="T13" fmla="*/ 43 h 3813"/>
                <a:gd name="T14" fmla="*/ 79 w 9479"/>
                <a:gd name="T15" fmla="*/ 40 h 3813"/>
                <a:gd name="T16" fmla="*/ 70 w 9479"/>
                <a:gd name="T17" fmla="*/ 44 h 3813"/>
                <a:gd name="T18" fmla="*/ 79 w 9479"/>
                <a:gd name="T19" fmla="*/ 35 h 3813"/>
                <a:gd name="T20" fmla="*/ 104 w 9479"/>
                <a:gd name="T21" fmla="*/ 13 h 3813"/>
                <a:gd name="T22" fmla="*/ 104 w 9479"/>
                <a:gd name="T23" fmla="*/ 11 h 3813"/>
                <a:gd name="T24" fmla="*/ 79 w 9479"/>
                <a:gd name="T25" fmla="*/ 33 h 3813"/>
                <a:gd name="T26" fmla="*/ 71 w 9479"/>
                <a:gd name="T27" fmla="*/ 38 h 3813"/>
                <a:gd name="T28" fmla="*/ 80 w 9479"/>
                <a:gd name="T29" fmla="*/ 26 h 3813"/>
                <a:gd name="T30" fmla="*/ 68 w 9479"/>
                <a:gd name="T31" fmla="*/ 39 h 3813"/>
                <a:gd name="T32" fmla="*/ 79 w 9479"/>
                <a:gd name="T33" fmla="*/ 24 h 3813"/>
                <a:gd name="T34" fmla="*/ 90 w 9479"/>
                <a:gd name="T35" fmla="*/ 9 h 3813"/>
                <a:gd name="T36" fmla="*/ 84 w 9479"/>
                <a:gd name="T37" fmla="*/ 15 h 3813"/>
                <a:gd name="T38" fmla="*/ 64 w 9479"/>
                <a:gd name="T39" fmla="*/ 43 h 3813"/>
                <a:gd name="T40" fmla="*/ 77 w 9479"/>
                <a:gd name="T41" fmla="*/ 14 h 3813"/>
                <a:gd name="T42" fmla="*/ 69 w 9479"/>
                <a:gd name="T43" fmla="*/ 30 h 3813"/>
                <a:gd name="T44" fmla="*/ 67 w 9479"/>
                <a:gd name="T45" fmla="*/ 31 h 3813"/>
                <a:gd name="T46" fmla="*/ 73 w 9479"/>
                <a:gd name="T47" fmla="*/ 16 h 3813"/>
                <a:gd name="T48" fmla="*/ 70 w 9479"/>
                <a:gd name="T49" fmla="*/ 21 h 3813"/>
                <a:gd name="T50" fmla="*/ 60 w 9479"/>
                <a:gd name="T51" fmla="*/ 46 h 3813"/>
                <a:gd name="T52" fmla="*/ 64 w 9479"/>
                <a:gd name="T53" fmla="*/ 19 h 3813"/>
                <a:gd name="T54" fmla="*/ 61 w 9479"/>
                <a:gd name="T55" fmla="*/ 30 h 3813"/>
                <a:gd name="T56" fmla="*/ 59 w 9479"/>
                <a:gd name="T57" fmla="*/ 42 h 3813"/>
                <a:gd name="T58" fmla="*/ 59 w 9479"/>
                <a:gd name="T59" fmla="*/ 18 h 3813"/>
                <a:gd name="T60" fmla="*/ 58 w 9479"/>
                <a:gd name="T61" fmla="*/ 19 h 3813"/>
                <a:gd name="T62" fmla="*/ 58 w 9479"/>
                <a:gd name="T63" fmla="*/ 43 h 3813"/>
                <a:gd name="T64" fmla="*/ 55 w 9479"/>
                <a:gd name="T65" fmla="*/ 19 h 3813"/>
                <a:gd name="T66" fmla="*/ 54 w 9479"/>
                <a:gd name="T67" fmla="*/ 20 h 3813"/>
                <a:gd name="T68" fmla="*/ 57 w 9479"/>
                <a:gd name="T69" fmla="*/ 46 h 3813"/>
                <a:gd name="T70" fmla="*/ 47 w 9479"/>
                <a:gd name="T71" fmla="*/ 21 h 3813"/>
                <a:gd name="T72" fmla="*/ 46 w 9479"/>
                <a:gd name="T73" fmla="*/ 19 h 3813"/>
                <a:gd name="T74" fmla="*/ 54 w 9479"/>
                <a:gd name="T75" fmla="*/ 40 h 3813"/>
                <a:gd name="T76" fmla="*/ 48 w 9479"/>
                <a:gd name="T77" fmla="*/ 27 h 3813"/>
                <a:gd name="T78" fmla="*/ 41 w 9479"/>
                <a:gd name="T79" fmla="*/ 16 h 3813"/>
                <a:gd name="T80" fmla="*/ 46 w 9479"/>
                <a:gd name="T81" fmla="*/ 27 h 3813"/>
                <a:gd name="T82" fmla="*/ 52 w 9479"/>
                <a:gd name="T83" fmla="*/ 38 h 3813"/>
                <a:gd name="T84" fmla="*/ 36 w 9479"/>
                <a:gd name="T85" fmla="*/ 14 h 3813"/>
                <a:gd name="T86" fmla="*/ 36 w 9479"/>
                <a:gd name="T87" fmla="*/ 16 h 3813"/>
                <a:gd name="T88" fmla="*/ 52 w 9479"/>
                <a:gd name="T89" fmla="*/ 42 h 3813"/>
                <a:gd name="T90" fmla="*/ 43 w 9479"/>
                <a:gd name="T91" fmla="*/ 32 h 3813"/>
                <a:gd name="T92" fmla="*/ 42 w 9479"/>
                <a:gd name="T93" fmla="*/ 32 h 3813"/>
                <a:gd name="T94" fmla="*/ 51 w 9479"/>
                <a:gd name="T95" fmla="*/ 42 h 3813"/>
                <a:gd name="T96" fmla="*/ 31 w 9479"/>
                <a:gd name="T97" fmla="*/ 25 h 3813"/>
                <a:gd name="T98" fmla="*/ 10 w 9479"/>
                <a:gd name="T99" fmla="*/ 8 h 3813"/>
                <a:gd name="T100" fmla="*/ 27 w 9479"/>
                <a:gd name="T101" fmla="*/ 23 h 3813"/>
                <a:gd name="T102" fmla="*/ 47 w 9479"/>
                <a:gd name="T103" fmla="*/ 44 h 3813"/>
                <a:gd name="T104" fmla="*/ 36 w 9479"/>
                <a:gd name="T105" fmla="*/ 38 h 3813"/>
                <a:gd name="T106" fmla="*/ 47 w 9479"/>
                <a:gd name="T107" fmla="*/ 45 h 3813"/>
                <a:gd name="T108" fmla="*/ 44 w 9479"/>
                <a:gd name="T109" fmla="*/ 45 h 3813"/>
                <a:gd name="T110" fmla="*/ 27 w 9479"/>
                <a:gd name="T111" fmla="*/ 41 h 3813"/>
                <a:gd name="T112" fmla="*/ 10 w 9479"/>
                <a:gd name="T113" fmla="*/ 37 h 3813"/>
                <a:gd name="T114" fmla="*/ 27 w 9479"/>
                <a:gd name="T115" fmla="*/ 42 h 3813"/>
                <a:gd name="T116" fmla="*/ 44 w 9479"/>
                <a:gd name="T117" fmla="*/ 49 h 3813"/>
                <a:gd name="T118" fmla="*/ 30 w 9479"/>
                <a:gd name="T119" fmla="*/ 50 h 3813"/>
                <a:gd name="T120" fmla="*/ 17 w 9479"/>
                <a:gd name="T121" fmla="*/ 51 h 3813"/>
                <a:gd name="T122" fmla="*/ 4 w 9479"/>
                <a:gd name="T123" fmla="*/ 52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567613" y="4076700"/>
            <a:ext cx="11604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нам </a:t>
            </a:r>
          </a:p>
          <a:p>
            <a:pPr algn="ctr">
              <a:defRPr/>
            </a:pPr>
            <a:r>
              <a:rPr lang="ru-RU" alt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</p:txBody>
      </p:sp>
      <p:sp>
        <p:nvSpPr>
          <p:cNvPr id="2054" name="WordArt 18"/>
          <p:cNvSpPr>
            <a:spLocks noChangeArrowheads="1" noChangeShapeType="1" noTextEdit="1"/>
          </p:cNvSpPr>
          <p:nvPr/>
        </p:nvSpPr>
        <p:spPr bwMode="auto">
          <a:xfrm>
            <a:off x="395288" y="2276475"/>
            <a:ext cx="85439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Весеннее настроение</a:t>
            </a: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539750" y="6308725"/>
            <a:ext cx="6848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3300"/>
                </a:solidFill>
              </a:rPr>
              <a:t>МБДОУЦРР №28 «Огонек»            Дата выпуска: 5.05.2015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67" name="Picture 5" descr="IMG_20150401_161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724400" cy="3543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 descr="IMG_20150401_161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4608512" cy="34575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2314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 апреля!!!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5435600" y="1125538"/>
            <a:ext cx="3181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«День дублера»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291" name="Picture 17" descr="IMG_0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309938" cy="45370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 descr="C:\Users\Роман\Desktop\ОСТАЛЬНОЕ\день дублера\2015401082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65175"/>
            <a:ext cx="4714875" cy="2651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3" descr="C:\Users\4CFA~1\AppData\Local\Temp\WzEE637.tmp\DSCN17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032250" cy="30241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WordArt 9"/>
          <p:cNvSpPr>
            <a:spLocks noChangeArrowheads="1" noChangeShapeType="1" noTextEdit="1"/>
          </p:cNvSpPr>
          <p:nvPr/>
        </p:nvSpPr>
        <p:spPr bwMode="auto">
          <a:xfrm>
            <a:off x="1187450" y="3213100"/>
            <a:ext cx="24860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этот</a:t>
            </a:r>
          </a:p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удивительный </a:t>
            </a:r>
          </a:p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день наши мамы </a:t>
            </a:r>
          </a:p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стали</a:t>
            </a:r>
          </a:p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нашими </a:t>
            </a:r>
          </a:p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воспитателями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3315" name="Picture 5" descr="IMG_5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3238"/>
            <a:ext cx="4321175" cy="2879725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7" descr="IMG_5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4181475" cy="27876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8" descr="IMG_4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284662" cy="28559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WordArt 9"/>
          <p:cNvSpPr>
            <a:spLocks noChangeArrowheads="1" noChangeShapeType="1" noTextEdit="1"/>
          </p:cNvSpPr>
          <p:nvPr/>
        </p:nvSpPr>
        <p:spPr bwMode="auto">
          <a:xfrm>
            <a:off x="2876550" y="3101975"/>
            <a:ext cx="33909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День "Здоровья"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156325" y="3429000"/>
            <a:ext cx="28448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Купить можно много: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Игрушку, компьютер,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Смешного бульдога,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Стремительный скутер,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Коралловый остров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(Хоть это и сложно),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Но только здоровье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Купить невозможно.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Оно нам по жизни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Всегда пригодится.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Заботливо надо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К нему относиться.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7456488" y="3059113"/>
            <a:ext cx="1704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66FF"/>
                </a:solidFill>
                <a:latin typeface="Times New Roman" pitchFamily="18" charset="0"/>
              </a:rPr>
              <a:t>(А. Гришин )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39" name="Picture 6" descr="IMG_4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608512" cy="30718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" descr="IMG_49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4535487" cy="3022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795963" y="1341438"/>
            <a:ext cx="25908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Малыш, ты хочешь быть здоров,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Не пить плохих таблеток,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Забыть уколы докторов,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И капли из пипеток?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Чтобы носом не сопеть,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И не кашлять сильно,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Обливайся каждый день,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Лей весьма обильно.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Чтоб в учебе преуспеть,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И была смекалка,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Всем ребятушкам нужна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 Водная закалка.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66FF"/>
                </a:solidFill>
                <a:latin typeface="Times New Roman" pitchFamily="18" charset="0"/>
              </a:rPr>
              <a:t>(Т. Семисынова)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633787" cy="2424112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3671887" cy="2449512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706813"/>
            <a:ext cx="3643312" cy="2430462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741738"/>
            <a:ext cx="3668712" cy="2446337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2412" y="2820670"/>
            <a:ext cx="65501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Итоговые занятия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7838" y="297522"/>
            <a:ext cx="23650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5858" y="304145"/>
            <a:ext cx="21085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группа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661248"/>
            <a:ext cx="21085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 группа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68244" y="5677565"/>
            <a:ext cx="21085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76250"/>
            <a:ext cx="3814763" cy="2544763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3125788" cy="4684712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644900"/>
            <a:ext cx="3738563" cy="2492375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5876" y="192843"/>
            <a:ext cx="23396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4891472"/>
            <a:ext cx="21085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группа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661248"/>
            <a:ext cx="21085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11" name="Picture 5" descr="IMG_5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3960813" cy="2640013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 descr="IMG_5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4759325" cy="3171825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7" descr="IMG_57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181475" cy="278765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3779838" y="333375"/>
            <a:ext cx="5076825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2226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Курсы </a:t>
            </a:r>
          </a:p>
          <a:p>
            <a:pPr algn="ctr"/>
            <a:r>
              <a:rPr lang="ru-RU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2226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повышения квалификации</a:t>
            </a:r>
          </a:p>
          <a:p>
            <a:pPr algn="ctr"/>
            <a:r>
              <a:rPr lang="ru-RU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2226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педагогов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5303659"/>
            <a:ext cx="45499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«Введение ФГОС </a:t>
            </a:r>
          </a:p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практику</a:t>
            </a:r>
          </a:p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дошкольного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1229254" y="260648"/>
            <a:ext cx="6271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Выпускной балл!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28775"/>
            <a:ext cx="4067175" cy="27130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684588"/>
            <a:ext cx="4392612" cy="29305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9960" y="1130343"/>
            <a:ext cx="424847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2015 году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выпустили в школу детей 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группы, 11группы и 12 группы.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359" y="5142268"/>
            <a:ext cx="298120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Счастливого 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пути!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04813"/>
            <a:ext cx="3995738" cy="26638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811213"/>
            <a:ext cx="3924300" cy="2617787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086225" cy="27241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5160963" y="3929063"/>
            <a:ext cx="34575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Ты сегодня выпускник,</a:t>
            </a:r>
            <a:b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Ты закончил детский сад.</a:t>
            </a:r>
            <a:b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Ручка, ластик и дневник</a:t>
            </a:r>
            <a:b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ранце новеньком лежат.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Мы желаем получать</a:t>
            </a:r>
            <a:b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Лишь одни оценки «пять»,</a:t>
            </a:r>
            <a:b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Очень многое узнать,</a:t>
            </a:r>
            <a:b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Детский садик вспоминать!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5774" y="2636912"/>
            <a:ext cx="5105222" cy="1440160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Выпускникам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3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03350" y="1700213"/>
            <a:ext cx="6192838" cy="2089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 следующей встречи...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4067175" y="5084763"/>
            <a:ext cx="42481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газету составили: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Семенюк С.П. педагог- психолог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Лахтина О.В. старший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2847820_1240322805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7777162" cy="9350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 нашей газеты вы узнаете:</a:t>
            </a:r>
          </a:p>
        </p:txBody>
      </p:sp>
      <p:pic>
        <p:nvPicPr>
          <p:cNvPr id="3076" name="Picture 7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787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787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116013" y="1484313"/>
            <a:ext cx="64944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наши дети поздравляли своих мам и бабушек с 8 марта.</a:t>
            </a:r>
          </a:p>
        </p:txBody>
      </p:sp>
      <p:pic>
        <p:nvPicPr>
          <p:cNvPr id="3079" name="Picture 11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787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787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3492500" y="3357563"/>
            <a:ext cx="2640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проходил 1 апреля </a:t>
            </a:r>
          </a:p>
        </p:txBody>
      </p:sp>
      <p:pic>
        <p:nvPicPr>
          <p:cNvPr id="3082" name="Picture 1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787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24400"/>
            <a:ext cx="787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4716463" y="3933825"/>
            <a:ext cx="17605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здоровья</a:t>
            </a:r>
            <a:r>
              <a:rPr lang="ru-RU" altLang="ru-RU" sz="1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85" name="Text Box 18"/>
          <p:cNvSpPr txBox="1">
            <a:spLocks noChangeArrowheads="1"/>
          </p:cNvSpPr>
          <p:nvPr/>
        </p:nvSpPr>
        <p:spPr bwMode="auto">
          <a:xfrm>
            <a:off x="1187450" y="2852738"/>
            <a:ext cx="7056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детский сад участвовал на международной выставке УчСиб.</a:t>
            </a:r>
          </a:p>
        </p:txBody>
      </p:sp>
      <p:pic>
        <p:nvPicPr>
          <p:cNvPr id="3086" name="Picture 19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89588"/>
            <a:ext cx="787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23"/>
          <p:cNvSpPr txBox="1">
            <a:spLocks noChangeArrowheads="1"/>
          </p:cNvSpPr>
          <p:nvPr/>
        </p:nvSpPr>
        <p:spPr bwMode="auto">
          <a:xfrm>
            <a:off x="5003800" y="5805488"/>
            <a:ext cx="374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учились наши педагоги</a:t>
            </a:r>
          </a:p>
        </p:txBody>
      </p:sp>
      <p:sp>
        <p:nvSpPr>
          <p:cNvPr id="3088" name="Text Box 24"/>
          <p:cNvSpPr txBox="1">
            <a:spLocks noChangeArrowheads="1"/>
          </p:cNvSpPr>
          <p:nvPr/>
        </p:nvSpPr>
        <p:spPr bwMode="auto">
          <a:xfrm>
            <a:off x="6623050" y="4005263"/>
            <a:ext cx="2520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проходили итоговые занятия</a:t>
            </a:r>
          </a:p>
        </p:txBody>
      </p:sp>
      <p:pic>
        <p:nvPicPr>
          <p:cNvPr id="3089" name="Picture 2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3825"/>
            <a:ext cx="7874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Прямоугольник 1"/>
          <p:cNvSpPr>
            <a:spLocks noChangeArrowheads="1"/>
          </p:cNvSpPr>
          <p:nvPr/>
        </p:nvSpPr>
        <p:spPr bwMode="auto">
          <a:xfrm>
            <a:off x="1187450" y="2238375"/>
            <a:ext cx="432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дети встречали весну</a:t>
            </a:r>
          </a:p>
        </p:txBody>
      </p:sp>
      <p:sp>
        <p:nvSpPr>
          <p:cNvPr id="3091" name="TextBox 2"/>
          <p:cNvSpPr txBox="1">
            <a:spLocks noChangeArrowheads="1"/>
          </p:cNvSpPr>
          <p:nvPr/>
        </p:nvSpPr>
        <p:spPr bwMode="auto">
          <a:xfrm>
            <a:off x="4999038" y="5013325"/>
            <a:ext cx="374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Как проходили «Выпускные»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140200" cy="27638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997325" cy="26685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671887" cy="24495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781425" cy="2524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84438" y="3213100"/>
            <a:ext cx="4105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Праздник "8 марта"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816350" cy="25463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743325" cy="24987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8" descr="IMG_4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3963987" cy="264318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9" descr="IMG_4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708400" cy="24717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3203575" y="28527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808288" y="2565400"/>
            <a:ext cx="3311525" cy="20621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2F48C"/>
              </a:gs>
              <a:gs pos="100000">
                <a:srgbClr val="00FFFF"/>
              </a:gs>
            </a:gsLst>
            <a:lin ang="540000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Пусть будет этот День Весны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Для Вас особенно чудесным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И полным ясной глубины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И пряных запахов древесных.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Пусть алый цвет и бирюза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Рождают праздничность и песни,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Пусть будут яркими глаза,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  <a:latin typeface="Times New Roman" pitchFamily="18" charset="0"/>
              </a:rPr>
              <a:t> И будут радостными вести.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47" name="Picture 6" descr="IMG_3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118100" cy="34115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7" descr="IMG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7200"/>
            <a:ext cx="5405438" cy="3603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WordArt 8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6219825" cy="1439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CC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Impact"/>
              </a:rPr>
              <a:t>Выставка рисунков к "8 марта"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030288"/>
            <a:ext cx="3416300" cy="2562225"/>
          </a:xfrm>
          <a:prstGeom prst="rect">
            <a:avLst/>
          </a:prstGeom>
          <a:noFill/>
          <a:ln w="38100">
            <a:solidFill>
              <a:srgbClr val="0070C0">
                <a:alpha val="52156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927475"/>
            <a:ext cx="3505200" cy="26273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425575"/>
            <a:ext cx="3005137" cy="40068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494" y="116632"/>
            <a:ext cx="81491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Весеннее развлечение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6181" y="5432208"/>
            <a:ext cx="389324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«Снегурочка»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показанная детьми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подготовительной группой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детей младших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195" name="Picture 6" descr="20150314_103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976688" cy="53022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8" descr="20150314_133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933825" cy="29495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0" descr="20150314_144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52900" cy="3114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WordArt 11"/>
          <p:cNvSpPr>
            <a:spLocks noChangeArrowheads="1" noChangeShapeType="1" noTextEdit="1"/>
          </p:cNvSpPr>
          <p:nvPr/>
        </p:nvSpPr>
        <p:spPr bwMode="auto">
          <a:xfrm>
            <a:off x="3224213" y="3168650"/>
            <a:ext cx="2695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УчСиб-2015 </a:t>
            </a:r>
          </a:p>
        </p:txBody>
      </p:sp>
      <p:sp>
        <p:nvSpPr>
          <p:cNvPr id="8199" name="WordArt 12"/>
          <p:cNvSpPr>
            <a:spLocks noChangeArrowheads="1" noChangeShapeType="1" noTextEdit="1"/>
          </p:cNvSpPr>
          <p:nvPr/>
        </p:nvSpPr>
        <p:spPr bwMode="auto">
          <a:xfrm>
            <a:off x="395288" y="5805488"/>
            <a:ext cx="35528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74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Коллектив МБДОУЦРР №28 </a:t>
            </a:r>
          </a:p>
          <a:p>
            <a:pPr algn="ctr"/>
            <a:r>
              <a:rPr lang="ru-RU" sz="2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получил диплом </a:t>
            </a:r>
          </a:p>
          <a:p>
            <a:pPr algn="ctr"/>
            <a:r>
              <a:rPr lang="ru-RU" sz="2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УчСиба-2015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63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alt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2300"/>
            <a:ext cx="3416300" cy="256222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2300"/>
            <a:ext cx="3416300" cy="256222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0138"/>
            <a:ext cx="3946525" cy="295910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780928"/>
            <a:ext cx="4732783" cy="1440160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апреля!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1678" y="5013176"/>
            <a:ext cx="355578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  <a:solidFill>
                  <a:srgbClr val="CC6600"/>
                </a:solidFill>
              </a:rPr>
              <a:t>«Все</a:t>
            </a:r>
          </a:p>
          <a:p>
            <a:pPr algn="ctr">
              <a:defRPr/>
            </a:pPr>
            <a:r>
              <a:rPr lang="ru-RU" sz="3600" b="1" dirty="0">
                <a:ln w="50800"/>
                <a:solidFill>
                  <a:srgbClr val="CC6600"/>
                </a:solidFill>
              </a:rPr>
              <a:t> страны мира»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2F48C"/>
              </a:gs>
              <a:gs pos="100000">
                <a:srgbClr val="CC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3579812" cy="2684463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535362" cy="2651125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16338"/>
            <a:ext cx="3705225" cy="2779712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5148263" y="4652963"/>
            <a:ext cx="35353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Поздравляю с праздником,</a:t>
            </a:r>
            <a:b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Праздником - проказником!</a:t>
            </a:r>
            <a:b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Никому не надоели</a:t>
            </a:r>
            <a:b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Шутки первого апреля,</a:t>
            </a:r>
            <a:b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 скорей - наоборот:</a:t>
            </a:r>
            <a:b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Посмеяться рад народ!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394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Педкабинет</dc:creator>
  <cp:lastModifiedBy>Administrator</cp:lastModifiedBy>
  <cp:revision>27</cp:revision>
  <dcterms:created xsi:type="dcterms:W3CDTF">2015-05-05T10:08:29Z</dcterms:created>
  <dcterms:modified xsi:type="dcterms:W3CDTF">2015-07-25T08:51:19Z</dcterms:modified>
</cp:coreProperties>
</file>