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612" y="630"/>
      </p:cViewPr>
      <p:guideLst>
        <p:guide orient="horz" pos="216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9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F397-4757-4326-AD01-5400406A1209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00DA-F624-4A50-B2BD-E77BB8BE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7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dsovet.su/_ld/356/1042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" y="-22425"/>
            <a:ext cx="9155759" cy="68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40.radikal.ru/i087/0906/67/a3ff90ba2ed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97">
            <a:off x="705131" y="1898322"/>
            <a:ext cx="28979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747916" y="1269734"/>
            <a:ext cx="1835150" cy="1511300"/>
            <a:chOff x="441" y="184"/>
            <a:chExt cx="3939" cy="2871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845578" y="5229907"/>
            <a:ext cx="322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3300"/>
                </a:solidFill>
              </a:rPr>
              <a:t>МБДОУЦРР №28 «Огонек»  </a:t>
            </a:r>
            <a:endParaRPr lang="ru-RU" altLang="ru-RU" dirty="0" smtClean="0">
              <a:solidFill>
                <a:srgbClr val="FF3300"/>
              </a:solidFill>
            </a:endParaRPr>
          </a:p>
          <a:p>
            <a:r>
              <a:rPr lang="ru-RU" altLang="ru-RU" dirty="0" smtClean="0">
                <a:solidFill>
                  <a:srgbClr val="FF3300"/>
                </a:solidFill>
              </a:rPr>
              <a:t>     </a:t>
            </a:r>
            <a:r>
              <a:rPr lang="ru-RU" altLang="ru-RU" dirty="0">
                <a:solidFill>
                  <a:srgbClr val="FF3300"/>
                </a:solidFill>
              </a:rPr>
              <a:t>Дата выпуска: </a:t>
            </a:r>
            <a:r>
              <a:rPr lang="ru-RU" altLang="ru-RU" dirty="0" smtClean="0">
                <a:solidFill>
                  <a:srgbClr val="FF3300"/>
                </a:solidFill>
              </a:rPr>
              <a:t>10.05.2015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1681" y="355064"/>
            <a:ext cx="4243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Заходите к нам на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540" y="2957008"/>
            <a:ext cx="793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Электронная газета № 19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27736" y="3958624"/>
            <a:ext cx="6477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 днем победы»»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G_5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832350" cy="32226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_6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5219700" cy="34813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555875" y="1773238"/>
            <a:ext cx="3600450" cy="28082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Выставки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3789363"/>
            <a:ext cx="3240087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/>
              <a:t> </a:t>
            </a:r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Но вот подошёл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И обнял меня дед –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Пришла к нему в праздник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9 Мая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Любимая песня его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Фронтовая.</a:t>
            </a:r>
          </a:p>
          <a:p>
            <a:endParaRPr lang="ru-RU" altLang="ru-RU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(С. Пивоваров)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404813"/>
            <a:ext cx="2735263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Письмо я старался 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Писать без помарок: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«Пожалуйста, сделайте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Деду подарок…»</a:t>
            </a:r>
          </a:p>
          <a:p>
            <a:endParaRPr lang="ru-RU" altLang="ru-RU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Был долго в пути</a:t>
            </a:r>
          </a:p>
          <a:p>
            <a:r>
              <a:rPr lang="ru-RU" altLang="ru-RU" b="1">
                <a:solidFill>
                  <a:srgbClr val="008000"/>
                </a:solidFill>
                <a:latin typeface="Times New Roman" pitchFamily="18" charset="0"/>
              </a:rPr>
              <a:t> Музыкальный привет.</a:t>
            </a:r>
          </a:p>
          <a:p>
            <a:pPr>
              <a:spcBef>
                <a:spcPct val="50000"/>
              </a:spcBef>
            </a:pPr>
            <a:endParaRPr lang="ru-RU" alt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dsovet.su/_ld/356/1042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" y="-40884"/>
            <a:ext cx="9155759" cy="68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3488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69294" y="1887215"/>
            <a:ext cx="948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следующей встречи…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570050" y="4653136"/>
            <a:ext cx="424815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kern="1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газету составили:</a:t>
            </a:r>
          </a:p>
          <a:p>
            <a:pPr algn="ctr"/>
            <a:r>
              <a:rPr lang="ru-RU" sz="2000" b="1" kern="1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ru-RU" sz="2000" b="1" kern="10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Семенюк</a:t>
            </a:r>
            <a:r>
              <a:rPr lang="ru-RU" sz="2000" b="1" kern="1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С.П. педагог- психолог</a:t>
            </a:r>
          </a:p>
          <a:p>
            <a:pPr algn="ctr"/>
            <a:r>
              <a:rPr lang="ru-RU" sz="2000" b="1" kern="1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Лахтина О.В. старший воспитател</a:t>
            </a:r>
            <a:r>
              <a:rPr lang="ru-RU" sz="20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5198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dsovet.su/_ld/356/1042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" y="-22425"/>
            <a:ext cx="9155759" cy="68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5598" y="692696"/>
            <a:ext cx="59318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нашей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газеты вы узнаете: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383" y="2784345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мероприятиях, посвященные </a:t>
            </a:r>
          </a:p>
          <a:p>
            <a:pPr algn="ctr"/>
            <a:r>
              <a:rPr lang="ru-RU" altLang="ru-RU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победы в ВОВ участвовали</a:t>
            </a:r>
          </a:p>
          <a:p>
            <a:pPr algn="ctr"/>
            <a:r>
              <a:rPr lang="ru-RU" altLang="ru-RU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дети.</a:t>
            </a:r>
            <a:endParaRPr lang="ru-RU" alt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5" descr="IMG_5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321175" cy="2879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G_56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4543425" cy="3028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195513" y="2276475"/>
            <a:ext cx="4864100" cy="165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Мероприятия к 9 мая!</a:t>
            </a:r>
          </a:p>
        </p:txBody>
      </p:sp>
      <p:sp>
        <p:nvSpPr>
          <p:cNvPr id="14346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3800" y="620713"/>
            <a:ext cx="3438525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альбомы памяти</a:t>
            </a:r>
          </a:p>
        </p:txBody>
      </p:sp>
      <p:sp>
        <p:nvSpPr>
          <p:cNvPr id="14347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850" y="5229225"/>
            <a:ext cx="47625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 бессмертный полк</a:t>
            </a:r>
          </a:p>
        </p:txBody>
      </p:sp>
    </p:spTree>
    <p:extLst>
      <p:ext uri="{BB962C8B-B14F-4D97-AF65-F5344CB8AC3E}">
        <p14:creationId xmlns:p14="http://schemas.microsoft.com/office/powerpoint/2010/main" val="2488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5" descr="IMG_4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959225" cy="26384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G_4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032250" cy="26876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IMG_45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040188" cy="26939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G_45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140200" cy="27606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WordArt 1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71550" y="3213100"/>
            <a:ext cx="65151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Городские "Веселые </a:t>
            </a:r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старты" </a:t>
            </a:r>
            <a:r>
              <a:rPr lang="ru-RU" sz="20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посвящённые </a:t>
            </a:r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70 </a:t>
            </a:r>
            <a:r>
              <a:rPr lang="ru-RU" sz="20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летию</a:t>
            </a:r>
            <a:r>
              <a:rPr lang="ru-RU" sz="20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Великой победы</a:t>
            </a:r>
          </a:p>
        </p:txBody>
      </p:sp>
    </p:spTree>
    <p:extLst>
      <p:ext uri="{BB962C8B-B14F-4D97-AF65-F5344CB8AC3E}">
        <p14:creationId xmlns:p14="http://schemas.microsoft.com/office/powerpoint/2010/main" val="40748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5" descr="IMG_4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269038" cy="41783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4391025" cy="189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Мы самые сильные</a:t>
            </a:r>
          </a:p>
        </p:txBody>
      </p:sp>
    </p:spTree>
    <p:extLst>
      <p:ext uri="{BB962C8B-B14F-4D97-AF65-F5344CB8AC3E}">
        <p14:creationId xmlns:p14="http://schemas.microsoft.com/office/powerpoint/2010/main" val="9307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pic>
        <p:nvPicPr>
          <p:cNvPr id="24581" name="Picture 5" descr="DSC08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770437" cy="35782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DSC086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008563" cy="37576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4716463" y="404813"/>
            <a:ext cx="41910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Городской фестиваль</a:t>
            </a:r>
          </a:p>
          <a:p>
            <a:pPr algn="ctr"/>
            <a:r>
              <a:rPr lang="ru-RU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"Звездный дождик"</a:t>
            </a:r>
          </a:p>
          <a:p>
            <a:pPr algn="ctr"/>
            <a:r>
              <a:rPr lang="ru-RU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посвященный 70 летию Великой победы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611188" y="4652963"/>
            <a:ext cx="2665412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Мы получили: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Диплом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3458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5" descr="IMG_6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5260975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IMG_6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4392613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G_6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32435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38481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Спортивно- музыкальное </a:t>
            </a:r>
          </a:p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развлечение </a:t>
            </a:r>
          </a:p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"Спасибо деду за победу"</a:t>
            </a:r>
          </a:p>
        </p:txBody>
      </p:sp>
    </p:spTree>
    <p:extLst>
      <p:ext uri="{BB962C8B-B14F-4D97-AF65-F5344CB8AC3E}">
        <p14:creationId xmlns:p14="http://schemas.microsoft.com/office/powerpoint/2010/main" val="3622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3" descr="IMG_5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327525" cy="28860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G_58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3960812" cy="26400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MG_59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3965575" cy="264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84888" y="3213100"/>
            <a:ext cx="24479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Красных тюльпанов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Алое пламя,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Как над Рейхстагом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Красное Знамя!</a:t>
            </a:r>
          </a:p>
          <a:p>
            <a:endParaRPr lang="ru-RU" altLang="ru-RU" sz="1400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Битвы, походы –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Всё пережито,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Радость Победы!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Нет! Не забыто!</a:t>
            </a:r>
          </a:p>
          <a:p>
            <a:endParaRPr lang="ru-RU" altLang="ru-RU" sz="1400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Мирное утро,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Солнечный свет,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 Нашей Победе –</a:t>
            </a: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70 лет!</a:t>
            </a:r>
          </a:p>
          <a:p>
            <a:endParaRPr lang="ru-RU" altLang="ru-RU" sz="1400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(Н. Майданик)</a:t>
            </a:r>
          </a:p>
        </p:txBody>
      </p:sp>
    </p:spTree>
    <p:extLst>
      <p:ext uri="{BB962C8B-B14F-4D97-AF65-F5344CB8AC3E}">
        <p14:creationId xmlns:p14="http://schemas.microsoft.com/office/powerpoint/2010/main" val="1499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 descr="IMG_6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846888" cy="45640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331913" y="5949950"/>
            <a:ext cx="6391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Солдатская каша - самая вкусная</a:t>
            </a:r>
          </a:p>
        </p:txBody>
      </p:sp>
    </p:spTree>
    <p:extLst>
      <p:ext uri="{BB962C8B-B14F-4D97-AF65-F5344CB8AC3E}">
        <p14:creationId xmlns:p14="http://schemas.microsoft.com/office/powerpoint/2010/main" val="14781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Семенюк Светлана</dc:creator>
  <cp:lastModifiedBy>Семенюк Светлана</cp:lastModifiedBy>
  <cp:revision>5</cp:revision>
  <dcterms:created xsi:type="dcterms:W3CDTF">2015-07-15T04:43:56Z</dcterms:created>
  <dcterms:modified xsi:type="dcterms:W3CDTF">2015-07-17T07:56:20Z</dcterms:modified>
</cp:coreProperties>
</file>