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4" r:id="rId3"/>
    <p:sldId id="292" r:id="rId4"/>
    <p:sldId id="283" r:id="rId5"/>
    <p:sldId id="289" r:id="rId6"/>
    <p:sldId id="288" r:id="rId7"/>
    <p:sldId id="287" r:id="rId8"/>
    <p:sldId id="273" r:id="rId9"/>
    <p:sldId id="272" r:id="rId10"/>
    <p:sldId id="294" r:id="rId11"/>
    <p:sldId id="271" r:id="rId12"/>
    <p:sldId id="268" r:id="rId13"/>
    <p:sldId id="274" r:id="rId14"/>
    <p:sldId id="277" r:id="rId15"/>
    <p:sldId id="276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115CE5-1882-41DC-A8AA-C32894EA2EF8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56DF41-7E73-419C-9B06-C364AA731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10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B8CE3-9C4C-48AC-86FF-440CC0778E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8D42B8-8EA8-4FE9-9314-87D04A72CB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E68873-9187-42C9-BC8F-3BF47A5B34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78D489-D2CE-45BC-946F-F4D468EA79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CE670D-4260-4583-BFF5-F7FC022E97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D76E34-6B70-454A-8DCD-48744374A0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CC8888-5708-4297-A110-8A22D75E85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408585-8B68-4F13-BC52-DBEA466B4E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65A722-20DB-4F85-9F33-7D5A4F39E4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54D26F-A882-42C6-A27A-1040A9897D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4FFF5B-D786-4664-B2DC-84EF3C3C884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F46C3-244C-4D23-B833-FA9B580508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E28591-42FE-4EBB-964F-3A613B2267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EA1E1B-1D0A-4EB9-B72B-C331E40E21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BDAD1A-7E2B-4B54-9F2D-4AD7F27F1B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9E02-54B8-4230-B42E-55D63C4C7EB8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B5FE-7AE6-40E7-B3F7-A06F79BCF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189C-2455-4B88-940E-EA79B10ED79B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3A0C-873B-4FEA-A0BE-B222BF3D8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5437A-E379-4B8F-865B-4D5D26C6096E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6E01-75EC-4005-AE83-4054AA8EB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7A99-8E53-483D-92D9-1C653B45DBBE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6B89-94B4-49E8-A224-35A1E59A6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1F8F-0185-4AE7-B677-282D8701B6FA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E8E6-6BC4-490B-97E8-0978892B3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EDAF-0C4F-4815-AF34-E48F10EBD715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8CC1-7A9C-49AE-A658-78973B122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CD55-F185-4EEF-8B21-A31C23DFAD31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A6A9-3CB5-4299-A051-4D535C518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C12D-D9E2-4E8C-8A86-E2F129DF9DC1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8BED-879F-413E-A1D4-50C6331BD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DB8C9-29DF-47A6-8293-C04FC3B31AA8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CF7E-EF01-4E0B-99F6-1B62FEC9D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B176-548B-45D6-8336-9FA7C9583DBE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4D577-4E5B-4F27-888F-263A534F2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B89B-C6F7-4031-B359-85F378F6D485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28E3-B356-4D19-9C32-745AE8973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886877-F7B4-41DA-A3B6-271E73DA0CD4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2ADB15-9EBA-4909-B70D-CD020194F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4149725"/>
            <a:ext cx="7777162" cy="1439863"/>
          </a:xfrm>
        </p:spPr>
        <p:txBody>
          <a:bodyPr>
            <a:normAutofit fontScale="90000"/>
          </a:bodyPr>
          <a:lstStyle/>
          <a:p>
            <a:r>
              <a:rPr lang="ru-RU" sz="5400" smtClean="0">
                <a:solidFill>
                  <a:schemeClr val="accent2"/>
                </a:solidFill>
              </a:rPr>
              <a:t>«Защитникам   Отечества слава и почёт!»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19250" y="5589588"/>
            <a:ext cx="6048375" cy="1268412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Праздник посвящен Дню Защитника Отечества в старших группах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Выполнила: Инструктор по физической культуре, Петрова Л.В.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Г. Бердск, 2015</a:t>
            </a:r>
          </a:p>
        </p:txBody>
      </p:sp>
      <p:pic>
        <p:nvPicPr>
          <p:cNvPr id="14339" name="Picture 2" descr="F:\018.png"/>
          <p:cNvPicPr>
            <a:picLocks noChangeAspect="1" noChangeArrowheads="1"/>
          </p:cNvPicPr>
          <p:nvPr/>
        </p:nvPicPr>
        <p:blipFill>
          <a:blip r:embed="rId2"/>
          <a:srcRect l="2393" r="-3174"/>
          <a:stretch>
            <a:fillRect/>
          </a:stretch>
        </p:blipFill>
        <p:spPr bwMode="auto">
          <a:xfrm>
            <a:off x="107504" y="120575"/>
            <a:ext cx="8928992" cy="4100513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1747" name="Picture 2" descr="C:\Documents and Settings\User\Мои документы\фото\2014 2015\23 февраля 2015\IMG_3728.JPG"/>
          <p:cNvPicPr>
            <a:picLocks noChangeAspect="1" noChangeArrowheads="1"/>
          </p:cNvPicPr>
          <p:nvPr/>
        </p:nvPicPr>
        <p:blipFill>
          <a:blip r:embed="rId4"/>
          <a:srcRect l="11111" r="5556"/>
          <a:stretch>
            <a:fillRect/>
          </a:stretch>
        </p:blipFill>
        <p:spPr bwMode="auto">
          <a:xfrm>
            <a:off x="3635375" y="1412875"/>
            <a:ext cx="4321175" cy="345598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971550" y="765175"/>
            <a:ext cx="30416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Славных лиц в Росси много,</a:t>
            </a:r>
          </a:p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Тех кто край родной любя </a:t>
            </a:r>
          </a:p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Укреплял Державу строго,</a:t>
            </a:r>
          </a:p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Не жалел в трудах себя.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3795" name="Picture 2" descr="C:\Documents and Settings\User\Мои документы\фото\2014 2015\23 февраля 2015\IMG_3694.JPG"/>
          <p:cNvPicPr>
            <a:picLocks noChangeAspect="1" noChangeArrowheads="1"/>
          </p:cNvPicPr>
          <p:nvPr/>
        </p:nvPicPr>
        <p:blipFill>
          <a:blip r:embed="rId4"/>
          <a:srcRect l="9756" t="4614" r="9032" b="17073"/>
          <a:stretch>
            <a:fillRect/>
          </a:stretch>
        </p:blipFill>
        <p:spPr bwMode="auto">
          <a:xfrm>
            <a:off x="395288" y="1989138"/>
            <a:ext cx="4032250" cy="2592387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3796" name="Picture 2" descr="C:\Documents and Settings\User\Рабочий стол\фото\IMG_3687.JPG"/>
          <p:cNvPicPr>
            <a:picLocks noChangeAspect="1" noChangeArrowheads="1"/>
          </p:cNvPicPr>
          <p:nvPr/>
        </p:nvPicPr>
        <p:blipFill>
          <a:blip r:embed="rId5"/>
          <a:srcRect l="6726" t="7700" r="6158"/>
          <a:stretch>
            <a:fillRect/>
          </a:stretch>
        </p:blipFill>
        <p:spPr bwMode="auto">
          <a:xfrm>
            <a:off x="4356100" y="3068638"/>
            <a:ext cx="4392613" cy="28479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611188" y="765175"/>
            <a:ext cx="8532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По морям, по волнам! </a:t>
            </a:r>
          </a:p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Нынче здесь- завтра там!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3" name="Picture 2" descr="E:\IMG_3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916113"/>
            <a:ext cx="5327650" cy="355282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496888" y="692150"/>
            <a:ext cx="7962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Мы за «Асом» все летим,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на посадку не хотим!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7891" name="Picture 2" descr="C:\Documents and Settings\User\Рабочий стол\фото\IMG_3679.JPG"/>
          <p:cNvPicPr>
            <a:picLocks noChangeAspect="1" noChangeArrowheads="1"/>
          </p:cNvPicPr>
          <p:nvPr/>
        </p:nvPicPr>
        <p:blipFill>
          <a:blip r:embed="rId4"/>
          <a:srcRect l="23741" t="-2109"/>
          <a:stretch>
            <a:fillRect/>
          </a:stretch>
        </p:blipFill>
        <p:spPr bwMode="auto">
          <a:xfrm>
            <a:off x="900113" y="1268413"/>
            <a:ext cx="3905250" cy="3487737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7892" name="Picture 2" descr="C:\Documents and Settings\User\Мои документы\фото\2014 2015\23 февраля 2015\IMG_3677.JPG"/>
          <p:cNvPicPr>
            <a:picLocks noChangeAspect="1" noChangeArrowheads="1"/>
          </p:cNvPicPr>
          <p:nvPr/>
        </p:nvPicPr>
        <p:blipFill>
          <a:blip r:embed="rId5"/>
          <a:srcRect r="28641"/>
          <a:stretch>
            <a:fillRect/>
          </a:stretch>
        </p:blipFill>
        <p:spPr bwMode="auto">
          <a:xfrm>
            <a:off x="4787900" y="2060575"/>
            <a:ext cx="3671888" cy="343058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971550" y="620713"/>
            <a:ext cx="6723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              Сам погибай, а товарища</a:t>
            </a:r>
          </a:p>
          <a:p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                                          выручай!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9939" name="Picture 4" descr="C:\Documents and Settings\User\Рабочий стол\фото\IMG_3714.JPG"/>
          <p:cNvPicPr>
            <a:picLocks noChangeAspect="1" noChangeArrowheads="1"/>
          </p:cNvPicPr>
          <p:nvPr/>
        </p:nvPicPr>
        <p:blipFill>
          <a:blip r:embed="rId4"/>
          <a:srcRect l="11111" t="-2083" r="18056" b="4167"/>
          <a:stretch>
            <a:fillRect/>
          </a:stretch>
        </p:blipFill>
        <p:spPr bwMode="auto">
          <a:xfrm>
            <a:off x="755650" y="1341438"/>
            <a:ext cx="3671888" cy="338296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9940" name="Picture 2" descr="E:\IMG_3604.JPG"/>
          <p:cNvPicPr>
            <a:picLocks noChangeAspect="1" noChangeArrowheads="1"/>
          </p:cNvPicPr>
          <p:nvPr/>
        </p:nvPicPr>
        <p:blipFill>
          <a:blip r:embed="rId5"/>
          <a:srcRect l="26241"/>
          <a:stretch>
            <a:fillRect/>
          </a:stretch>
        </p:blipFill>
        <p:spPr bwMode="auto">
          <a:xfrm>
            <a:off x="4643438" y="1989138"/>
            <a:ext cx="3643312" cy="32924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2124075" y="692150"/>
            <a:ext cx="6480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Мины слева! Мины справа!</a:t>
            </a:r>
          </a:p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                         Ох, опасна переправа.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1987" name="Picture 2" descr="C:\Documents and Settings\User\Мои документы\фото\2014 2015\23 февраля 2015\IMG_37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636838"/>
            <a:ext cx="3455987" cy="242252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988" name="Picture 2" descr="C:\Documents and Settings\User\Мои документы\фото\2014 2015\23 февраля 2015\IMG_3700.JPG"/>
          <p:cNvPicPr>
            <a:picLocks noChangeAspect="1" noChangeArrowheads="1"/>
          </p:cNvPicPr>
          <p:nvPr/>
        </p:nvPicPr>
        <p:blipFill>
          <a:blip r:embed="rId5"/>
          <a:srcRect r="6419"/>
          <a:stretch>
            <a:fillRect/>
          </a:stretch>
        </p:blipFill>
        <p:spPr bwMode="auto">
          <a:xfrm>
            <a:off x="827088" y="1628775"/>
            <a:ext cx="3600450" cy="25654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900113" y="620713"/>
            <a:ext cx="7343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Слава защитникам   Отечества!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4035" name="Picture 2" descr="F:\0_74890_8729b59f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708275"/>
            <a:ext cx="48768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1835150" y="1484313"/>
            <a:ext cx="5545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2" descr="E:\IMG_3567.JPG"/>
          <p:cNvPicPr>
            <a:picLocks noChangeAspect="1" noChangeArrowheads="1"/>
          </p:cNvPicPr>
          <p:nvPr/>
        </p:nvPicPr>
        <p:blipFill>
          <a:blip r:embed="rId4"/>
          <a:srcRect l="4598" t="-86" r="19541" b="27586"/>
          <a:stretch>
            <a:fillRect/>
          </a:stretch>
        </p:blipFill>
        <p:spPr bwMode="auto">
          <a:xfrm>
            <a:off x="3492500" y="2276475"/>
            <a:ext cx="4967288" cy="31877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827088" y="692150"/>
            <a:ext cx="28082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Чужие страны за семью морями </a:t>
            </a:r>
          </a:p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Для славы ищут новые пути,</a:t>
            </a:r>
          </a:p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А Русь была сильна богатырями, </a:t>
            </a:r>
          </a:p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Храбрее их на свете не найти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7411" name="Picture 2" descr="C:\Documents and Settings\User\Рабочий стол\фото\IMG_3656.JPG"/>
          <p:cNvPicPr>
            <a:picLocks noChangeAspect="1" noChangeArrowheads="1"/>
          </p:cNvPicPr>
          <p:nvPr/>
        </p:nvPicPr>
        <p:blipFill>
          <a:blip r:embed="rId4"/>
          <a:srcRect l="10001" t="5000" r="6667"/>
          <a:stretch>
            <a:fillRect/>
          </a:stretch>
        </p:blipFill>
        <p:spPr bwMode="auto">
          <a:xfrm>
            <a:off x="395288" y="1268413"/>
            <a:ext cx="3960812" cy="27940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7412" name="Picture 2" descr="E:\IMG_3575.JPG"/>
          <p:cNvPicPr>
            <a:picLocks noChangeAspect="1" noChangeArrowheads="1"/>
          </p:cNvPicPr>
          <p:nvPr/>
        </p:nvPicPr>
        <p:blipFill>
          <a:blip r:embed="rId5"/>
          <a:srcRect r="1366" b="12480"/>
          <a:stretch>
            <a:fillRect/>
          </a:stretch>
        </p:blipFill>
        <p:spPr bwMode="auto">
          <a:xfrm>
            <a:off x="3708400" y="2708275"/>
            <a:ext cx="5111750" cy="302418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8313" y="476250"/>
            <a:ext cx="8675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Композиция «Бой Богатырей со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67288" y="1125538"/>
            <a:ext cx="4176712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Змеем Горынычем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9459" name="Picture 3" descr="C:\Documents and Settings\User\Рабочий стол\фото\IMG_3662.JPG"/>
          <p:cNvPicPr>
            <a:picLocks noChangeAspect="1" noChangeArrowheads="1"/>
          </p:cNvPicPr>
          <p:nvPr/>
        </p:nvPicPr>
        <p:blipFill>
          <a:blip r:embed="rId4"/>
          <a:srcRect l="18340" r="9827" b="19762"/>
          <a:stretch>
            <a:fillRect/>
          </a:stretch>
        </p:blipFill>
        <p:spPr bwMode="auto">
          <a:xfrm>
            <a:off x="827088" y="1341438"/>
            <a:ext cx="3816350" cy="284162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9460" name="Picture 2" descr="C:\Documents and Settings\User\Рабочий стол\фото\IMG_3664.JPG"/>
          <p:cNvPicPr>
            <a:picLocks noChangeAspect="1" noChangeArrowheads="1"/>
          </p:cNvPicPr>
          <p:nvPr/>
        </p:nvPicPr>
        <p:blipFill>
          <a:blip r:embed="rId5"/>
          <a:srcRect l="13634" r="13615" b="22626"/>
          <a:stretch>
            <a:fillRect/>
          </a:stretch>
        </p:blipFill>
        <p:spPr bwMode="auto">
          <a:xfrm>
            <a:off x="4211638" y="2420938"/>
            <a:ext cx="4227512" cy="29972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835150" y="549275"/>
            <a:ext cx="54879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   Русь силачами </a:t>
            </a:r>
          </a:p>
          <a:p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                          </a:t>
            </a:r>
            <a:r>
              <a:rPr lang="ru-RU" sz="4400" b="1">
                <a:solidFill>
                  <a:srgbClr val="C00000"/>
                </a:solidFill>
              </a:rPr>
              <a:t>сильна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1507" name="Picture 2" descr="E:\IMG_3602.JPG"/>
          <p:cNvPicPr>
            <a:picLocks noChangeAspect="1" noChangeArrowheads="1"/>
          </p:cNvPicPr>
          <p:nvPr/>
        </p:nvPicPr>
        <p:blipFill>
          <a:blip r:embed="rId4"/>
          <a:srcRect l="5319" t="4788" r="7446" b="15425"/>
          <a:stretch>
            <a:fillRect/>
          </a:stretch>
        </p:blipFill>
        <p:spPr bwMode="auto">
          <a:xfrm rot="10800000" flipH="1" flipV="1">
            <a:off x="1835150" y="2205038"/>
            <a:ext cx="5905500" cy="36004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84213" y="765175"/>
            <a:ext cx="78390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  Раз, два, три- </a:t>
            </a:r>
          </a:p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                    в цель умело попади!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3555" name="Picture 2" descr="C:\Documents and Settings\User\Рабочий стол\фото\IMG_3704.JPG"/>
          <p:cNvPicPr>
            <a:picLocks noChangeAspect="1" noChangeArrowheads="1"/>
          </p:cNvPicPr>
          <p:nvPr/>
        </p:nvPicPr>
        <p:blipFill>
          <a:blip r:embed="rId4"/>
          <a:srcRect l="12326" t="22298" r="6866"/>
          <a:stretch>
            <a:fillRect/>
          </a:stretch>
        </p:blipFill>
        <p:spPr bwMode="auto">
          <a:xfrm>
            <a:off x="827088" y="1484313"/>
            <a:ext cx="4249737" cy="276066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3556" name="Picture 4" descr="C:\Documents and Settings\User\Рабочий стол\фото\IMG_3706.JPG"/>
          <p:cNvPicPr>
            <a:picLocks noChangeAspect="1" noChangeArrowheads="1"/>
          </p:cNvPicPr>
          <p:nvPr/>
        </p:nvPicPr>
        <p:blipFill>
          <a:blip r:embed="rId5"/>
          <a:srcRect l="12601" t="16800" r="7600"/>
          <a:stretch>
            <a:fillRect/>
          </a:stretch>
        </p:blipFill>
        <p:spPr bwMode="auto">
          <a:xfrm>
            <a:off x="4284663" y="2708275"/>
            <a:ext cx="4103687" cy="285432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116013" y="765175"/>
            <a:ext cx="77930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   Богатырю с врагом сразиться, </a:t>
            </a:r>
          </a:p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                                  что водицы</a:t>
            </a:r>
          </a:p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                                   напиться</a:t>
            </a:r>
          </a:p>
          <a:p>
            <a:endParaRPr lang="ru-RU" sz="40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5603" name="Picture 2" descr="E:\IMG_3583.JPG"/>
          <p:cNvPicPr>
            <a:picLocks noChangeAspect="1" noChangeArrowheads="1"/>
          </p:cNvPicPr>
          <p:nvPr/>
        </p:nvPicPr>
        <p:blipFill>
          <a:blip r:embed="rId4"/>
          <a:srcRect r="32652" b="24232"/>
          <a:stretch>
            <a:fillRect/>
          </a:stretch>
        </p:blipFill>
        <p:spPr bwMode="auto">
          <a:xfrm>
            <a:off x="4787900" y="2708275"/>
            <a:ext cx="3671888" cy="2754313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5604" name="Picture 4" descr="C:\Documents and Settings\User\Мои документы\фото\2014 2015\23 февраля 2015\IMG_3782.JPG"/>
          <p:cNvPicPr>
            <a:picLocks noChangeAspect="1" noChangeArrowheads="1"/>
          </p:cNvPicPr>
          <p:nvPr/>
        </p:nvPicPr>
        <p:blipFill>
          <a:blip r:embed="rId5"/>
          <a:srcRect t="-349" r="17360" b="9764"/>
          <a:stretch>
            <a:fillRect/>
          </a:stretch>
        </p:blipFill>
        <p:spPr bwMode="auto">
          <a:xfrm>
            <a:off x="971550" y="2060575"/>
            <a:ext cx="3744913" cy="27368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395288" y="765175"/>
            <a:ext cx="87487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Тот не гусар, всем надо знать, </a:t>
            </a:r>
          </a:p>
          <a:p>
            <a:pPr algn="ctr"/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кто не умеет танцевать!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7651" name="Picture 2" descr="C:\Documents and Settings\User\Рабочий стол\фото\IMG_3712.JPG"/>
          <p:cNvPicPr>
            <a:picLocks noChangeAspect="1" noChangeArrowheads="1"/>
          </p:cNvPicPr>
          <p:nvPr/>
        </p:nvPicPr>
        <p:blipFill>
          <a:blip r:embed="rId4"/>
          <a:srcRect l="15495" t="3320" r="9242"/>
          <a:stretch>
            <a:fillRect/>
          </a:stretch>
        </p:blipFill>
        <p:spPr bwMode="auto">
          <a:xfrm rot="10800000" flipH="1" flipV="1">
            <a:off x="971550" y="1412875"/>
            <a:ext cx="3662363" cy="31369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7652" name="Picture 3" descr="E:\IMG_3590.JPG"/>
          <p:cNvPicPr>
            <a:picLocks noChangeAspect="1" noChangeArrowheads="1"/>
          </p:cNvPicPr>
          <p:nvPr/>
        </p:nvPicPr>
        <p:blipFill>
          <a:blip r:embed="rId5"/>
          <a:srcRect t="3024" r="13272"/>
          <a:stretch>
            <a:fillRect/>
          </a:stretch>
        </p:blipFill>
        <p:spPr bwMode="auto">
          <a:xfrm>
            <a:off x="4500563" y="2565400"/>
            <a:ext cx="3743325" cy="279082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1476375" y="549275"/>
            <a:ext cx="79200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Танец 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«Гусары и барышни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4" descr="http://pozdrawlandiya.ru/_ph/540/2/7326460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9699" name="Picture 2" descr="C:\Documents and Settings\User\Рабочий стол\фото\IMG_3709.JPG"/>
          <p:cNvPicPr>
            <a:picLocks noChangeAspect="1" noChangeArrowheads="1"/>
          </p:cNvPicPr>
          <p:nvPr/>
        </p:nvPicPr>
        <p:blipFill>
          <a:blip r:embed="rId4"/>
          <a:srcRect l="4510" r="11278"/>
          <a:stretch>
            <a:fillRect/>
          </a:stretch>
        </p:blipFill>
        <p:spPr bwMode="auto">
          <a:xfrm>
            <a:off x="755650" y="1484313"/>
            <a:ext cx="4032250" cy="319246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9700" name="Picture 3" descr="C:\Documents and Settings\User\Рабочий стол\фото\IMG_3671.JPG"/>
          <p:cNvPicPr>
            <a:picLocks noChangeAspect="1" noChangeArrowheads="1"/>
          </p:cNvPicPr>
          <p:nvPr/>
        </p:nvPicPr>
        <p:blipFill>
          <a:blip r:embed="rId5"/>
          <a:srcRect r="15942"/>
          <a:stretch>
            <a:fillRect/>
          </a:stretch>
        </p:blipFill>
        <p:spPr bwMode="auto">
          <a:xfrm>
            <a:off x="4716463" y="2060575"/>
            <a:ext cx="4176712" cy="3313113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042988" y="692150"/>
            <a:ext cx="7312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Герой</a:t>
            </a:r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без коня, что небо</a:t>
            </a:r>
          </a:p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                                    без солнца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209</Words>
  <Application>Microsoft Office PowerPoint</Application>
  <PresentationFormat>Экран (4:3)</PresentationFormat>
  <Paragraphs>51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«Защитникам   Отечества слава и почёт!»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61</cp:revision>
  <dcterms:created xsi:type="dcterms:W3CDTF">2015-03-03T01:01:58Z</dcterms:created>
  <dcterms:modified xsi:type="dcterms:W3CDTF">2015-03-06T14:12:13Z</dcterms:modified>
</cp:coreProperties>
</file>