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Архив\Алёна\презентации\sshot-1.14559563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9144000" cy="8334376"/>
          </a:xfrm>
          <a:prstGeom prst="rect">
            <a:avLst/>
          </a:prstGeom>
          <a:noFill/>
        </p:spPr>
      </p:pic>
      <p:sp>
        <p:nvSpPr>
          <p:cNvPr id="6" name="Подзаголовок 5"/>
          <p:cNvSpPr txBox="1">
            <a:spLocks/>
          </p:cNvSpPr>
          <p:nvPr/>
        </p:nvSpPr>
        <p:spPr>
          <a:xfrm>
            <a:off x="3643306" y="5715016"/>
            <a:ext cx="2405069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Г. Бердск, 2017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429132"/>
            <a:ext cx="385765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Праздник посвящен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Дню Защитника Отечества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 старших группах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Выполнила: </a:t>
            </a:r>
            <a:r>
              <a:rPr kumimoji="0" lang="ru-RU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Инструктор по физической культуре первой квалификационной категории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Никифорова А.А.</a:t>
            </a:r>
            <a:endParaRPr lang="ru-RU" sz="60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</a:rPr>
              <a:t>Слава русским героям! Слава защитникам Отечества!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Архив\Алёна\фото\23 февраля\в презентацию\фото февраль 2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691" y="3429000"/>
            <a:ext cx="583580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Архив\Алёна\фото\23 февраля\в презентацию\фото февраль 2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4976164" cy="2721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D:\Архив\Алёна\презентации\1424679455_kartinki_pro_23_fevralya-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267857" cy="485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Пусть сияет солнце и пусть пушки не гремят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Мир, людей, страну родную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Защитит всегда солдат!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4" descr="D:\Архив\Алёна\фото\23 февраля\в презентацию\фото февраль 1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4076752" cy="236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Архив\Алёна\фото\23 февраля\фото февраль 19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3357562"/>
            <a:ext cx="4757485" cy="2528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rgbClr val="C00000"/>
                </a:solidFill>
              </a:rPr>
              <a:t>Наши пушки точно бьют, Россию матушку спасут!</a:t>
            </a:r>
          </a:p>
        </p:txBody>
      </p:sp>
      <p:pic>
        <p:nvPicPr>
          <p:cNvPr id="3074" name="Picture 2" descr="D:\Архив\Алёна\фото\23 февраля\в презентацию\фото февраль 1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142984"/>
            <a:ext cx="621510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200" b="1" i="1" dirty="0" smtClean="0">
                <a:solidFill>
                  <a:srgbClr val="C00000"/>
                </a:solidFill>
              </a:rPr>
              <a:t>Наши конницы лихие, на них солдаты удалые!</a:t>
            </a:r>
          </a:p>
        </p:txBody>
      </p:sp>
      <p:pic>
        <p:nvPicPr>
          <p:cNvPr id="4098" name="Picture 2" descr="D:\Архив\Алёна\фото\23 февраля\в презентацию\фото февраль 2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990489"/>
            <a:ext cx="3429024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Архив\Алёна\фото\23 февраля\в презентацию\фото февраль 1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2277" y="1000108"/>
            <a:ext cx="365025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Архив\Алёна\фото\23 февраля\в презентацию\фото февраль 2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429000"/>
            <a:ext cx="457203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15328" cy="1060472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Настоящий солдат умеет не только воевать, но и танец лихо танцевать!</a:t>
            </a:r>
          </a:p>
        </p:txBody>
      </p:sp>
      <p:pic>
        <p:nvPicPr>
          <p:cNvPr id="5122" name="Picture 2" descr="D:\Архив\Алёна\фото\23 февраля\в презентацию\фото февраль 2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214686"/>
            <a:ext cx="5211099" cy="291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Архив\Алёна\фото\23 февраля\в презентацию\фото февраль 2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080977"/>
            <a:ext cx="5000660" cy="26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C00000"/>
                </a:solidFill>
              </a:rPr>
              <a:t>Эй, девчата, не ленитесь, в медсестер вы  превратитесь!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Вылечите вы солдат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Бравых молодых ребят</a:t>
            </a:r>
            <a:r>
              <a:rPr lang="ru-RU" sz="2000" b="1" i="1" dirty="0" smtClean="0">
                <a:solidFill>
                  <a:srgbClr val="C00000"/>
                </a:solidFill>
              </a:rPr>
              <a:t>!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6146" name="Picture 2" descr="D:\Архив\Алёна\фото\23 февраля\фото февраль 2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643314"/>
            <a:ext cx="4214842" cy="222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Архив\Алёна\фото\23 февраля\в презентацию\фото февраль 2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1677445"/>
            <a:ext cx="3143240" cy="425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Архив\Алёна\фото\23 февраля\в презентацию\фото февраль 1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389081"/>
            <a:ext cx="4214842" cy="233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Солдат не только умом славится, но и силою!</a:t>
            </a:r>
          </a:p>
        </p:txBody>
      </p:sp>
      <p:pic>
        <p:nvPicPr>
          <p:cNvPr id="7170" name="Picture 2" descr="D:\Архив\Алёна\фото\23 февраля\в презентацию\фото февраль 2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4357718" cy="2557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Архив\Алёна\фото\23 февраля\в презентацию\фото февраль 2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142984"/>
            <a:ext cx="4857784" cy="247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D:\Архив\Алёна\фото\23 февраля\в презентацию\фото февраль 2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Настоящий солдат всегда славился силой и выносливостью, он всегда выручит боевого товарища, спасет с поля боя при ранении!</a:t>
            </a:r>
          </a:p>
        </p:txBody>
      </p:sp>
      <p:pic>
        <p:nvPicPr>
          <p:cNvPr id="8195" name="Picture 3" descr="D:\Архив\Алёна\фото\23 февраля\в презентацию\фото февраль 2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714752"/>
            <a:ext cx="5218719" cy="27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Архив\Алёна\фото\23 февраля\в презентацию\фото февраль 1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5286412" cy="261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Архив\Алёна\презентации\hello_html_m2d64db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1" i="1" dirty="0" smtClean="0">
                <a:solidFill>
                  <a:srgbClr val="C00000"/>
                </a:solidFill>
              </a:rPr>
              <a:t>Русский солдат всегда  славился своей храбростью и стойкостью, а каждое боевое задание для него дело чести и достоинства!</a:t>
            </a:r>
          </a:p>
        </p:txBody>
      </p:sp>
      <p:pic>
        <p:nvPicPr>
          <p:cNvPr id="9218" name="Picture 2" descr="D:\Архив\Алёна\фото\23 февраля\в презентацию\фото февраль 1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67326"/>
            <a:ext cx="4000528" cy="3479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Архив\Алёна\фото\23 февраля\в презентацию\фото февраль 2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7" y="1785925"/>
            <a:ext cx="3857651" cy="346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136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Пусть сияет солнце и пусть пушки не гремят Мир, людей, страну родную Защитит всегда солдат! </vt:lpstr>
      <vt:lpstr>Наши пушки точно бьют, Россию матушку спасут!</vt:lpstr>
      <vt:lpstr>Наши конницы лихие, на них солдаты удалые!</vt:lpstr>
      <vt:lpstr>Настоящий солдат умеет не только воевать, но и танец лихо танцевать!</vt:lpstr>
      <vt:lpstr>Эй, девчата, не ленитесь, в медсестер вы  превратитесь!  Вылечите вы солдат Бравых молодых ребят! </vt:lpstr>
      <vt:lpstr>Солдат не только умом славится, но и силою!</vt:lpstr>
      <vt:lpstr>Настоящий солдат всегда славился силой и выносливостью, он всегда выручит боевого товарища, спасет с поля боя при ранении!</vt:lpstr>
      <vt:lpstr>Русский солдат всегда  славился своей храбростью и стойкостью, а каждое боевое задание для него дело чести и достоинства!</vt:lpstr>
      <vt:lpstr>Слава русским героям! Слава защитникам Отечества!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18</cp:revision>
  <dcterms:modified xsi:type="dcterms:W3CDTF">2017-08-29T16:26:49Z</dcterms:modified>
</cp:coreProperties>
</file>