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69" r:id="rId5"/>
    <p:sldId id="259" r:id="rId6"/>
    <p:sldId id="261" r:id="rId7"/>
    <p:sldId id="260" r:id="rId8"/>
    <p:sldId id="263" r:id="rId9"/>
    <p:sldId id="270" r:id="rId10"/>
    <p:sldId id="262" r:id="rId11"/>
    <p:sldId id="271" r:id="rId12"/>
    <p:sldId id="264" r:id="rId13"/>
    <p:sldId id="265" r:id="rId14"/>
    <p:sldId id="272" r:id="rId15"/>
    <p:sldId id="266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ds02.infourok.ru/uploads/ex/123f/000778c6-2fd4361c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62322"/>
            <a:ext cx="8820472" cy="537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42852"/>
            <a:ext cx="4429124" cy="1948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Праздник посвящен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Дню Защитника Отечества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 старших и подготовительных  группах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Выполнила: </a:t>
            </a:r>
            <a:r>
              <a:rPr kumimoji="0" lang="ru-RU" sz="1600" b="1" i="0" u="none" strike="noStrike" kern="1200" cap="none" spc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Инструктор по физической культуре первой квалификационной категории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Никифорова А.А.</a:t>
            </a:r>
            <a:endParaRPr lang="ru-RU" sz="54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929198"/>
            <a:ext cx="71954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«Один день солдата»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D:\23 февраля\2018-02-21 все\доски 19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7649" y="2704"/>
            <a:ext cx="3446351" cy="2297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63093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. Бердск 2018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72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нс\Desktop\obj_fonless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814" y="-27384"/>
            <a:ext cx="110166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950411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13-30-17:40 физическая </a:t>
            </a:r>
            <a:endParaRPr lang="ru-RU" sz="4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Подготовка 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(силовые тренировки)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F:\23 февраля\2018-02-21 все\доски 2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9" y="2348880"/>
            <a:ext cx="4752058" cy="3168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F:\23 февраля\2018-02-21 все\доски 04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2058" y="3386336"/>
            <a:ext cx="4106222" cy="3337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976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obj_fonless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379" y="-24"/>
            <a:ext cx="10972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23 февраля\2018-02-21 все\доски 2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11" y="1024905"/>
            <a:ext cx="8098037" cy="5398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днс\Desktop\obj_fonless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814" y="-27384"/>
            <a:ext cx="110166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05499" y="224135"/>
            <a:ext cx="7910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18:00 вечерняя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23 февраля\2018-02-21 все\доски 14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102" y="1166143"/>
            <a:ext cx="4644516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3 февраля\2018-02-21 все\доски 15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206477"/>
            <a:ext cx="486054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02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нс\Desktop\obj_fonless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814" y="-27384"/>
            <a:ext cx="110166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0645" y="188640"/>
            <a:ext cx="8581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19:00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вечернее построение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2" name="Picture 4" descr="D:\23 февраля\2018-02-21 все\доски 2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389" y="1111969"/>
            <a:ext cx="8012051" cy="5341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09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obj_fonless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814" y="-27384"/>
            <a:ext cx="110166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23 февраля\2018-02-21 все\доски 18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43000"/>
            <a:ext cx="8316924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1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днс\Desktop\obj_fonless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814" y="-27384"/>
            <a:ext cx="110166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s543101.vk.me/v543101692/86e5/NH6OWiEUI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1358" y="5668842"/>
            <a:ext cx="4663358" cy="118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bs.twimg.com/media/DBVs7RrXsAIhX_q.jpg:lar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524" y="369738"/>
            <a:ext cx="4520643" cy="302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igpicture.ru/wp-content/uploads/2011/02/64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3074" y="2218616"/>
            <a:ext cx="5024091" cy="34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8813" y="4077072"/>
            <a:ext cx="21691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22:00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05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2.infourok.ru/uploads/ex/0fcc/0001966b-539e23dc/640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8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obj_fonlessons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3210" y="1628800"/>
            <a:ext cx="91450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6:20 </a:t>
            </a:r>
            <a:r>
              <a:rPr lang="ru-RU" sz="3200" b="1" dirty="0">
                <a:solidFill>
                  <a:srgbClr val="FFFF00"/>
                </a:solidFill>
              </a:rPr>
              <a:t>подъём, утренняя физическая зарядка</a:t>
            </a:r>
            <a:endParaRPr lang="ru-RU" sz="3200" dirty="0">
              <a:solidFill>
                <a:srgbClr val="FFFF00"/>
              </a:solidFill>
            </a:endParaRPr>
          </a:p>
          <a:p>
            <a:r>
              <a:rPr lang="ru-RU" sz="3200" b="1" dirty="0">
                <a:solidFill>
                  <a:srgbClr val="7030A0"/>
                </a:solidFill>
              </a:rPr>
              <a:t>7:20 сбор рюкзака на учения</a:t>
            </a:r>
            <a:endParaRPr lang="ru-RU" sz="3200" dirty="0">
              <a:solidFill>
                <a:srgbClr val="7030A0"/>
              </a:solidFill>
            </a:endParaRPr>
          </a:p>
          <a:p>
            <a:r>
              <a:rPr lang="ru-RU" sz="3200" b="1" dirty="0">
                <a:solidFill>
                  <a:srgbClr val="002060"/>
                </a:solidFill>
              </a:rPr>
              <a:t>8.00:00-10:00 теоретические занятия</a:t>
            </a:r>
            <a:endParaRPr lang="ru-RU" sz="3200" dirty="0">
              <a:solidFill>
                <a:srgbClr val="002060"/>
              </a:solidFill>
            </a:endParaRPr>
          </a:p>
          <a:p>
            <a:r>
              <a:rPr lang="ru-RU" sz="3200" b="1" dirty="0">
                <a:solidFill>
                  <a:srgbClr val="FF0000"/>
                </a:solidFill>
              </a:rPr>
              <a:t>10-00-12:00 физическая </a:t>
            </a:r>
            <a:r>
              <a:rPr lang="ru-RU" sz="3200" b="1" dirty="0" smtClean="0">
                <a:solidFill>
                  <a:srgbClr val="FF0000"/>
                </a:solidFill>
              </a:rPr>
              <a:t>подготовка  </a:t>
            </a:r>
            <a:endParaRPr lang="ru-RU" sz="3200" dirty="0">
              <a:solidFill>
                <a:srgbClr val="FF0000"/>
              </a:solidFill>
            </a:endParaRPr>
          </a:p>
          <a:p>
            <a:r>
              <a:rPr lang="ru-RU" sz="3200" b="1" dirty="0"/>
              <a:t>12:00 -13:00обед</a:t>
            </a:r>
            <a:endParaRPr lang="ru-RU" sz="3200" dirty="0"/>
          </a:p>
          <a:p>
            <a:r>
              <a:rPr lang="ru-RU" sz="3200" b="1" dirty="0">
                <a:solidFill>
                  <a:srgbClr val="FFFF00"/>
                </a:solidFill>
              </a:rPr>
              <a:t>13-30-17:40 физическая подготовка</a:t>
            </a:r>
            <a:endParaRPr lang="ru-RU" sz="3200" dirty="0">
              <a:solidFill>
                <a:srgbClr val="FFFF00"/>
              </a:solidFill>
            </a:endParaRPr>
          </a:p>
          <a:p>
            <a:r>
              <a:rPr lang="ru-RU" sz="3200" b="1" dirty="0">
                <a:solidFill>
                  <a:srgbClr val="7030A0"/>
                </a:solidFill>
              </a:rPr>
              <a:t>18:00 вечерняя проверка</a:t>
            </a:r>
            <a:endParaRPr lang="ru-RU" sz="3200" dirty="0">
              <a:solidFill>
                <a:srgbClr val="7030A0"/>
              </a:solidFill>
            </a:endParaRPr>
          </a:p>
          <a:p>
            <a:r>
              <a:rPr lang="ru-RU" sz="3200" b="1" dirty="0">
                <a:solidFill>
                  <a:srgbClr val="002060"/>
                </a:solidFill>
              </a:rPr>
              <a:t>19:00 </a:t>
            </a:r>
            <a:r>
              <a:rPr lang="ru-RU" sz="3200" b="1" dirty="0" smtClean="0">
                <a:solidFill>
                  <a:srgbClr val="002060"/>
                </a:solidFill>
              </a:rPr>
              <a:t>вечернее построение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22:00 </a:t>
            </a:r>
            <a:r>
              <a:rPr lang="ru-RU" sz="3200" b="1" dirty="0">
                <a:solidFill>
                  <a:srgbClr val="FF0000"/>
                </a:solidFill>
              </a:rPr>
              <a:t>отбой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04664"/>
            <a:ext cx="80648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Режим дня военной части </a:t>
            </a:r>
          </a:p>
        </p:txBody>
      </p:sp>
    </p:spTree>
    <p:extLst>
      <p:ext uri="{BB962C8B-B14F-4D97-AF65-F5344CB8AC3E}">
        <p14:creationId xmlns:p14="http://schemas.microsoft.com/office/powerpoint/2010/main" val="27578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нс\Desktop\obj_fonless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042" y="0"/>
            <a:ext cx="10972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28916" y="193901"/>
            <a:ext cx="604347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6:20 подъём, утренняя </a:t>
            </a:r>
            <a:endParaRPr lang="ru-RU" sz="4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физическая </a:t>
            </a:r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зарядка</a:t>
            </a:r>
          </a:p>
        </p:txBody>
      </p:sp>
      <p:pic>
        <p:nvPicPr>
          <p:cNvPr id="1026" name="Picture 2" descr="F:\23 февраля\2018-02-21 все\доски 0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500174"/>
            <a:ext cx="4429156" cy="2952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23 февраля\2018-02-21 все\доски 2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3214686"/>
            <a:ext cx="4643470" cy="3095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72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obj_fonless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042" y="0"/>
            <a:ext cx="10972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23 февраля\2018-02-21 все\доски 0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571480"/>
            <a:ext cx="7715304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нс\Desktop\obj_fonless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476672"/>
            <a:ext cx="84249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7:20 сбор рюкзака на учения</a:t>
            </a:r>
          </a:p>
        </p:txBody>
      </p:sp>
      <p:pic>
        <p:nvPicPr>
          <p:cNvPr id="2" name="Picture 2" descr="F:\23 февраля\2018-02-21 все\доски 0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2166929"/>
            <a:ext cx="5000660" cy="3333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23 февраля\2018-02-21 все\доски 02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357562"/>
            <a:ext cx="471490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258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нс\Desktop\obj_fonless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379" y="-33211"/>
            <a:ext cx="10972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32157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8.00:00-10:00 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теоретические 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занятия</a:t>
            </a:r>
          </a:p>
        </p:txBody>
      </p:sp>
      <p:pic>
        <p:nvPicPr>
          <p:cNvPr id="4098" name="Picture 2" descr="F:\23 февраля\2018-02-21 все\доски 02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643050"/>
            <a:ext cx="7429552" cy="4953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11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нс\Desktop\obj_fonless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379" y="-33211"/>
            <a:ext cx="10972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23 февраля\2018-02-21 все\доски 05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3214686"/>
            <a:ext cx="5000660" cy="3333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F:\23 февраля\2018-02-21 все\доски 08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142984"/>
            <a:ext cx="492919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33828" y="0"/>
            <a:ext cx="80283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10-00-12:00 </a:t>
            </a:r>
            <a:r>
              <a:rPr lang="ru-RU" sz="4400" b="1" dirty="0" smtClean="0">
                <a:solidFill>
                  <a:srgbClr val="FF0000"/>
                </a:solidFill>
              </a:rPr>
              <a:t>физическая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>
                <a:solidFill>
                  <a:srgbClr val="FF0000"/>
                </a:solidFill>
              </a:rPr>
              <a:t>подготовка </a:t>
            </a:r>
            <a:r>
              <a:rPr lang="ru-RU" sz="4400" b="1" dirty="0" smtClean="0">
                <a:solidFill>
                  <a:srgbClr val="FF0000"/>
                </a:solidFill>
              </a:rPr>
              <a:t>(стрельба)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0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нс\Desktop\obj_fonless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379" y="-33211"/>
            <a:ext cx="10972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80886" y="116632"/>
            <a:ext cx="58836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12:00 -13:00обед</a:t>
            </a:r>
          </a:p>
        </p:txBody>
      </p:sp>
      <p:pic>
        <p:nvPicPr>
          <p:cNvPr id="1026" name="Picture 2" descr="https://balakovo24.ru/wp-content/uploads/2014/10/%D1%81%D0%BE%D0%BB%D0%B4%D0%B0%D1%82%D1%81%D0%BA%D0%B0%D1%8F-%D0%BA%D0%B0%D1%88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7092" y="1772816"/>
            <a:ext cx="6191250" cy="4371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9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нс\Desktop\obj_fonless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379" y="-33211"/>
            <a:ext cx="10972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23 февраля\2018-02-21 все\доски 2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286124"/>
            <a:ext cx="4750659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F:\23 февраля\2018-02-21 все\доски 09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214290"/>
            <a:ext cx="4929222" cy="3757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105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Administrator</cp:lastModifiedBy>
  <cp:revision>28</cp:revision>
  <dcterms:created xsi:type="dcterms:W3CDTF">2018-02-18T06:57:20Z</dcterms:created>
  <dcterms:modified xsi:type="dcterms:W3CDTF">2018-03-25T06:41:41Z</dcterms:modified>
</cp:coreProperties>
</file>