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8" r:id="rId4"/>
    <p:sldId id="291" r:id="rId5"/>
    <p:sldId id="285" r:id="rId6"/>
    <p:sldId id="293" r:id="rId7"/>
    <p:sldId id="294" r:id="rId8"/>
    <p:sldId id="297" r:id="rId9"/>
    <p:sldId id="299" r:id="rId10"/>
    <p:sldId id="257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60" autoAdjust="0"/>
    <p:restoredTop sz="94660"/>
  </p:normalViewPr>
  <p:slideViewPr>
    <p:cSldViewPr snapToGrid="0">
      <p:cViewPr>
        <p:scale>
          <a:sx n="80" d="100"/>
          <a:sy n="80" d="100"/>
        </p:scale>
        <p:origin x="210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7A52-26CF-4DE3-A7B7-9A279B53F2E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375A-2F1F-4862-A790-CB334C58EF6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7A52-26CF-4DE3-A7B7-9A279B53F2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375A-2F1F-4862-A790-CB334C58EF6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ультяшный пляж путешествия фон мультипликация Рисованной волны пляж  Зеленый лист чистый синий плакат фон баннер, мультипликация, Рисованной,  волны Фоновое изображение для бесплатной загрузки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0"/>
            <a:ext cx="9166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9197" y="1517476"/>
            <a:ext cx="656408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00FF"/>
                </a:solidFill>
              </a:rPr>
              <a:t>Спортивное развлечение по правилам безопасности </a:t>
            </a:r>
            <a:r>
              <a:rPr lang="ru-RU" sz="3000" b="1" dirty="0">
                <a:solidFill>
                  <a:srgbClr val="0000FF"/>
                </a:solidFill>
              </a:rPr>
              <a:t>на </a:t>
            </a:r>
            <a:r>
              <a:rPr lang="ru-RU" sz="3000" b="1" dirty="0" smtClean="0">
                <a:solidFill>
                  <a:srgbClr val="0000FF"/>
                </a:solidFill>
              </a:rPr>
              <a:t>воде</a:t>
            </a:r>
            <a:endParaRPr lang="ru-RU" sz="30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8460" y="4916170"/>
            <a:ext cx="45580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Презентацию подготовили  инструктора по физической культуре </a:t>
            </a:r>
            <a:endParaRPr lang="ru-RU" b="1" dirty="0" smtClean="0"/>
          </a:p>
          <a:p>
            <a:pPr algn="ctr"/>
            <a:r>
              <a:rPr lang="ru-RU" b="1" dirty="0" err="1" smtClean="0"/>
              <a:t>Благодаренко</a:t>
            </a:r>
            <a:r>
              <a:rPr lang="ru-RU" b="1" dirty="0" smtClean="0"/>
              <a:t> Галина Викторовна, Николаева Алёна Андреевна </a:t>
            </a:r>
            <a:endParaRPr lang="ru-RU" b="1" dirty="0" smtClean="0"/>
          </a:p>
          <a:p>
            <a:pPr algn="ctr"/>
            <a:r>
              <a:rPr lang="ru-RU" b="1" dirty="0" smtClean="0"/>
              <a:t>г. </a:t>
            </a:r>
            <a:r>
              <a:rPr lang="ru-RU" b="1" dirty="0"/>
              <a:t>Б</a:t>
            </a:r>
            <a:r>
              <a:rPr lang="ru-RU" b="1" dirty="0" smtClean="0"/>
              <a:t>ердск  МБДОУ ЦРР №28, 2023г.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752">
            <a:off x="41275" y="1990090"/>
            <a:ext cx="495681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270" y="0"/>
            <a:ext cx="9144000" cy="6858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9745" y="389255"/>
            <a:ext cx="28314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 не скучаем,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изучаем.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во всём нам преуспеть,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мышцы разогреть.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попрыгаем немножко,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Разомнём скорее ножки.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Galina\OneDrive\123456789\Documents\фото бассейн\на презентацию\9f21e54c-f3ec-4f44-ba9e-251119196f8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45" y="389255"/>
            <a:ext cx="2897505" cy="3863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alina\OneDrive\123456789\Documents\фото бассейн\на презентацию\f6c634a8-a49e-4024-af5e-7be8271ad29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1210" y="857250"/>
            <a:ext cx="3158490" cy="4211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alina\OneDrive\123456789\Documents\фото бассейн\на презентацию\2e666741-6394-4c37-9e5a-26c6d170a4f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8150" y="2788920"/>
            <a:ext cx="2843530" cy="379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50" y="4423410"/>
            <a:ext cx="2512060" cy="2512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635"/>
            <a:ext cx="9144000" cy="6856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185" y="4768850"/>
            <a:ext cx="25685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нас ждёт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Любопытный мы народ,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3074" name="Picture 2" descr="C:\Users\Galina\OneDrive\123456789\Documents\фото бассейн\на презентацию\4e9bb1cd-2bb3-42c1-a0c1-d1b5e896e0f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" y="433070"/>
            <a:ext cx="3125470" cy="4166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lina\OneDrive\123456789\Documents\фото бассейн\на презентацию\01afe4f6-6ea9-4db2-ae72-12bd712d331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4090" y="139065"/>
            <a:ext cx="4178935" cy="3134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7360" y="3147060"/>
            <a:ext cx="4178935" cy="3138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755" y="4717415"/>
            <a:ext cx="3094355" cy="2140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270" y="-5842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0220" y="4509135"/>
            <a:ext cx="29210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занятиях, не скучаем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подробно изучаем.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когда, и как  купаться,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всем подстраховаться.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жизнью дорожить,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Нужно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44475" y="4569460"/>
            <a:ext cx="278574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знаки изучаем,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теперь мы точно знаем,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купаться нам нельзя,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опасность ждёт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9" descr="Смольный нашел на пляже место для детей и собак - Город - Новости  Санкт-Петербурга - Фонтанка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471" y="1129334"/>
            <a:ext cx="1567114" cy="15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63" y="982649"/>
            <a:ext cx="1607344" cy="16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7671" y="3340532"/>
            <a:ext cx="1527572" cy="1527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03315" y="5391150"/>
            <a:ext cx="271081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где купаться можно,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тоже осторожно.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беду не накликать,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все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выполнять.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фото бассейн\eedb38d1-48a4-474f-87c6-f7332bd5019b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4475" y="337820"/>
            <a:ext cx="4862195" cy="36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270" y="1270"/>
            <a:ext cx="9144000" cy="6856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0595" y="4230370"/>
            <a:ext cx="27571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сидим мы в тишине, а танцуем на воде.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Посмотрите-ка на нас,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покажем высший класс!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5124" name="Picture 4" descr="D:\фото бассейн\df36fdec-e8fe-41f4-b1d2-6e8395e451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685" y="245745"/>
            <a:ext cx="4176395" cy="3132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фото бассейн\d42a1784-f1ef-4910-9982-a7e88f0734b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" y="382270"/>
            <a:ext cx="4176395" cy="3132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1862" y="3583033"/>
            <a:ext cx="4142184" cy="3108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91490" y="3785870"/>
            <a:ext cx="3081020" cy="31629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Galina\OneDrive\123456789\Documents\фото бассейн\на презентацию\c10a39f5-082d-4f4e-9fa5-30c089f71c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80" y="240665"/>
            <a:ext cx="4262755" cy="3197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 бассейн\fff3edd2-ff2b-4b90-83ae-fad6014c482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9260" y="3262630"/>
            <a:ext cx="4651375" cy="348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42890" y="1054735"/>
            <a:ext cx="27362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быстрей волны бежали,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 рук все показали.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 крепко мы держали,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Пронесли через волну,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Мячик не ушел ко дну.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95" y="3859530"/>
            <a:ext cx="2837180" cy="26282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270" y="0"/>
            <a:ext cx="9144000" cy="685863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010" y="1275715"/>
            <a:ext cx="314642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дельфинчиком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играем,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него все убегаем.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«Эй,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дельфинчик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догоняй!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нами вместе поиграй!»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 descr="C:\Users\Galina\OneDrive\123456789\Documents\фото бассейн\на презентацию\e0fb2f5f-bcae-4af6-886c-102797fe429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10" y="2678430"/>
            <a:ext cx="5276850" cy="395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фото бассейн\f20ebeb1-37e3-4206-b8ec-583749f265a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3685" y="1245573"/>
            <a:ext cx="3274586" cy="4366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16630" y="66675"/>
            <a:ext cx="30772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мы тренировались,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дельфинчиком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расстались.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покажем всем звезду,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вовсе не одну.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270" y="0"/>
            <a:ext cx="9144000" cy="6799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6575" y="770255"/>
            <a:ext cx="2935605" cy="145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весело прошел,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без награды не ушел!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/>
          </a:p>
          <a:p>
            <a:endParaRPr lang="ru-RU" sz="1350" dirty="0" smtClean="0"/>
          </a:p>
          <a:p>
            <a:endParaRPr lang="ru-RU" sz="1350" dirty="0" smtClean="0"/>
          </a:p>
          <a:p>
            <a:endParaRPr lang="ru-RU" sz="1350" dirty="0"/>
          </a:p>
        </p:txBody>
      </p:sp>
      <p:pic>
        <p:nvPicPr>
          <p:cNvPr id="8194" name="Picture 2" descr="C:\Users\Galina\OneDrive\123456789\Documents\фото бассейн\на презентацию\94a8030e-0ee8-4ec7-bbb2-7c1054db659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5605" y="2626995"/>
            <a:ext cx="3013710" cy="4018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alina\OneDrive\123456789\Documents\фото бассейн\на презентацию\4776dda2-849e-40ea-85ce-416c5c4856c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" y="301625"/>
            <a:ext cx="2793365" cy="3724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фото бассейн\af202f9e-94fd-4e5a-8b9e-95ce439b669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7407" y="301646"/>
            <a:ext cx="2841533" cy="3788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20000" flipH="1">
            <a:off x="37465" y="2863850"/>
            <a:ext cx="3753485" cy="21405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AutoShape 6" descr="Условные знаки купаться запрещено. Безопасность на водных объектах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ru-RU" sz="135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8950" y="1730828"/>
            <a:ext cx="22606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 smtClean="0">
                <a:solidFill>
                  <a:prstClr val="black"/>
                </a:solidFill>
              </a:rPr>
              <a:t>.</a:t>
            </a:r>
            <a:endParaRPr lang="ru-RU" sz="1350" dirty="0" smtClean="0">
              <a:solidFill>
                <a:prstClr val="black"/>
              </a:solidFill>
            </a:endParaRPr>
          </a:p>
          <a:p>
            <a:endParaRPr lang="ru-RU" sz="1350" dirty="0" smtClean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2176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40521">
            <a:off x="6005195" y="2709545"/>
            <a:ext cx="2994025" cy="167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Безопасность на воде! — Детский сад Челябинска №3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11215">
            <a:off x="451955" y="3224169"/>
            <a:ext cx="1652894" cy="1238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1152</Words>
  <Application>WPS Presentation</Application>
  <PresentationFormat>Произвольный</PresentationFormat>
  <Paragraphs>70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1_Тема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Blagodarenko</dc:creator>
  <cp:lastModifiedBy>vadim</cp:lastModifiedBy>
  <cp:revision>32</cp:revision>
  <dcterms:created xsi:type="dcterms:W3CDTF">2023-05-01T05:39:49Z</dcterms:created>
  <dcterms:modified xsi:type="dcterms:W3CDTF">2023-05-01T05:39:49Z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1049-11.1.0.11698</vt:lpwstr>
  </property>
  <property fmtid="{D5CDD505-2E9C-101B-9397-08002B2CF9AE}" pid="3" name="ICV">
    <vt:lpwstr/>
  </property>
</Properties>
</file>