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60" r:id="rId5"/>
    <p:sldId id="266" r:id="rId6"/>
    <p:sldId id="268" r:id="rId7"/>
    <p:sldId id="269" r:id="rId8"/>
  </p:sldIdLst>
  <p:sldSz cx="9756775" cy="73088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16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26" y="-102"/>
      </p:cViewPr>
      <p:guideLst>
        <p:guide orient="horz" pos="2319"/>
        <p:guide pos="30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597" y="1196148"/>
            <a:ext cx="7317581" cy="2544563"/>
          </a:xfrm>
        </p:spPr>
        <p:txBody>
          <a:bodyPr anchor="b"/>
          <a:lstStyle>
            <a:lvl1pPr algn="ctr">
              <a:defRPr sz="479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597" y="3838839"/>
            <a:ext cx="7317581" cy="176461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0885" indent="0" algn="ctr">
              <a:buNone/>
              <a:defRPr sz="1440"/>
            </a:lvl3pPr>
            <a:lvl4pPr marL="1096645" indent="0" algn="ctr">
              <a:buNone/>
              <a:defRPr sz="1280"/>
            </a:lvl4pPr>
            <a:lvl5pPr marL="1461770" indent="0" algn="ctr">
              <a:buNone/>
              <a:defRPr sz="1280"/>
            </a:lvl5pPr>
            <a:lvl6pPr marL="1827530" indent="0" algn="ctr">
              <a:buNone/>
              <a:defRPr sz="1280"/>
            </a:lvl6pPr>
            <a:lvl7pPr marL="2192655" indent="0" algn="ctr">
              <a:buNone/>
              <a:defRPr sz="1280"/>
            </a:lvl7pPr>
            <a:lvl8pPr marL="2557780" indent="0" algn="ctr">
              <a:buNone/>
              <a:defRPr sz="1280"/>
            </a:lvl8pPr>
            <a:lvl9pPr marL="2923540" indent="0" algn="ctr">
              <a:buNone/>
              <a:defRPr sz="128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73662" y="292693"/>
            <a:ext cx="2195274" cy="62362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7839" y="292693"/>
            <a:ext cx="6458560" cy="62362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697" y="1822137"/>
            <a:ext cx="8415218" cy="3040278"/>
          </a:xfrm>
        </p:spPr>
        <p:txBody>
          <a:bodyPr anchor="b"/>
          <a:lstStyle>
            <a:lvl1pPr>
              <a:defRPr sz="479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5697" y="4891178"/>
            <a:ext cx="8415218" cy="1598810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0885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664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177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753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265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577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35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7839" y="1705398"/>
            <a:ext cx="4302738" cy="48235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66198" y="1705398"/>
            <a:ext cx="4302738" cy="48235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049" y="389129"/>
            <a:ext cx="8415218" cy="141270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2049" y="1791684"/>
            <a:ext cx="4127573" cy="8780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0885" indent="0">
              <a:buNone/>
              <a:defRPr sz="1440" b="1"/>
            </a:lvl3pPr>
            <a:lvl4pPr marL="1096645" indent="0">
              <a:buNone/>
              <a:defRPr sz="1280" b="1"/>
            </a:lvl4pPr>
            <a:lvl5pPr marL="1461770" indent="0">
              <a:buNone/>
              <a:defRPr sz="1280" b="1"/>
            </a:lvl5pPr>
            <a:lvl6pPr marL="1827530" indent="0">
              <a:buNone/>
              <a:defRPr sz="1280" b="1"/>
            </a:lvl6pPr>
            <a:lvl7pPr marL="2192655" indent="0">
              <a:buNone/>
              <a:defRPr sz="1280" b="1"/>
            </a:lvl7pPr>
            <a:lvl8pPr marL="2557780" indent="0">
              <a:buNone/>
              <a:defRPr sz="1280" b="1"/>
            </a:lvl8pPr>
            <a:lvl9pPr marL="2923540" indent="0">
              <a:buNone/>
              <a:defRPr sz="128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2049" y="2669760"/>
            <a:ext cx="4127573" cy="39268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9367" y="1791684"/>
            <a:ext cx="4147900" cy="8780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0885" indent="0">
              <a:buNone/>
              <a:defRPr sz="1440" b="1"/>
            </a:lvl3pPr>
            <a:lvl4pPr marL="1096645" indent="0">
              <a:buNone/>
              <a:defRPr sz="1280" b="1"/>
            </a:lvl4pPr>
            <a:lvl5pPr marL="1461770" indent="0">
              <a:buNone/>
              <a:defRPr sz="1280" b="1"/>
            </a:lvl5pPr>
            <a:lvl6pPr marL="1827530" indent="0">
              <a:buNone/>
              <a:defRPr sz="1280" b="1"/>
            </a:lvl6pPr>
            <a:lvl7pPr marL="2192655" indent="0">
              <a:buNone/>
              <a:defRPr sz="1280" b="1"/>
            </a:lvl7pPr>
            <a:lvl8pPr marL="2557780" indent="0">
              <a:buNone/>
              <a:defRPr sz="1280" b="1"/>
            </a:lvl8pPr>
            <a:lvl9pPr marL="2923540" indent="0">
              <a:buNone/>
              <a:defRPr sz="128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9367" y="2669760"/>
            <a:ext cx="4147900" cy="39268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049" y="487257"/>
            <a:ext cx="3146814" cy="1705398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7900" y="1052339"/>
            <a:ext cx="4939367" cy="5194021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049" y="2192655"/>
            <a:ext cx="3146814" cy="406216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0885" indent="0">
              <a:buNone/>
              <a:defRPr sz="960"/>
            </a:lvl3pPr>
            <a:lvl4pPr marL="1096645" indent="0">
              <a:buNone/>
              <a:defRPr sz="800"/>
            </a:lvl4pPr>
            <a:lvl5pPr marL="1461770" indent="0">
              <a:buNone/>
              <a:defRPr sz="800"/>
            </a:lvl5pPr>
            <a:lvl6pPr marL="1827530" indent="0">
              <a:buNone/>
              <a:defRPr sz="800"/>
            </a:lvl6pPr>
            <a:lvl7pPr marL="2192655" indent="0">
              <a:buNone/>
              <a:defRPr sz="800"/>
            </a:lvl7pPr>
            <a:lvl8pPr marL="2557780" indent="0">
              <a:buNone/>
              <a:defRPr sz="800"/>
            </a:lvl8pPr>
            <a:lvl9pPr marL="292354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049" y="487257"/>
            <a:ext cx="3146814" cy="1705398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47900" y="1052339"/>
            <a:ext cx="4939367" cy="5194021"/>
          </a:xfrm>
        </p:spPr>
        <p:txBody>
          <a:bodyPr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0885" indent="0">
              <a:buNone/>
              <a:defRPr sz="1920"/>
            </a:lvl3pPr>
            <a:lvl4pPr marL="1096645" indent="0">
              <a:buNone/>
              <a:defRPr sz="1600"/>
            </a:lvl4pPr>
            <a:lvl5pPr marL="1461770" indent="0">
              <a:buNone/>
              <a:defRPr sz="1600"/>
            </a:lvl5pPr>
            <a:lvl6pPr marL="1827530" indent="0">
              <a:buNone/>
              <a:defRPr sz="1600"/>
            </a:lvl6pPr>
            <a:lvl7pPr marL="2192655" indent="0">
              <a:buNone/>
              <a:defRPr sz="1600"/>
            </a:lvl7pPr>
            <a:lvl8pPr marL="2557780" indent="0">
              <a:buNone/>
              <a:defRPr sz="1600"/>
            </a:lvl8pPr>
            <a:lvl9pPr marL="2923540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049" y="2192655"/>
            <a:ext cx="3146814" cy="4062165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0885" indent="0">
              <a:buNone/>
              <a:defRPr sz="960"/>
            </a:lvl3pPr>
            <a:lvl4pPr marL="1096645" indent="0">
              <a:buNone/>
              <a:defRPr sz="800"/>
            </a:lvl4pPr>
            <a:lvl5pPr marL="1461770" indent="0">
              <a:buNone/>
              <a:defRPr sz="800"/>
            </a:lvl5pPr>
            <a:lvl6pPr marL="1827530" indent="0">
              <a:buNone/>
              <a:defRPr sz="800"/>
            </a:lvl6pPr>
            <a:lvl7pPr marL="2192655" indent="0">
              <a:buNone/>
              <a:defRPr sz="800"/>
            </a:lvl7pPr>
            <a:lvl8pPr marL="2557780" indent="0">
              <a:buNone/>
              <a:defRPr sz="800"/>
            </a:lvl8pPr>
            <a:lvl9pPr marL="292354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025"/>
          <p:cNvSpPr/>
          <p:nvPr>
            <p:ph type="title"/>
          </p:nvPr>
        </p:nvSpPr>
        <p:spPr>
          <a:xfrm>
            <a:off x="487839" y="292693"/>
            <a:ext cx="8781098" cy="121814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/>
          <p:nvPr>
            <p:ph type="body" idx="1"/>
          </p:nvPr>
        </p:nvSpPr>
        <p:spPr>
          <a:xfrm>
            <a:off x="487839" y="1705398"/>
            <a:ext cx="8781098" cy="482350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/>
          <p:nvPr>
            <p:ph type="dt" sz="half" idx="2"/>
          </p:nvPr>
        </p:nvSpPr>
        <p:spPr>
          <a:xfrm>
            <a:off x="487839" y="6655791"/>
            <a:ext cx="2276581" cy="507559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90"/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029" name="Замещающий нижний колонтитул 1028"/>
          <p:cNvSpPr/>
          <p:nvPr>
            <p:ph type="ftr" sz="quarter" idx="3"/>
          </p:nvPr>
        </p:nvSpPr>
        <p:spPr>
          <a:xfrm>
            <a:off x="3333565" y="6655791"/>
            <a:ext cx="3089645" cy="507559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90"/>
            </a:lvl1pPr>
          </a:lstStyle>
          <a:p>
            <a:endParaRPr lang="ru-RU"/>
          </a:p>
        </p:txBody>
      </p:sp>
      <p:sp>
        <p:nvSpPr>
          <p:cNvPr id="1030" name="Замещающий номер слайда 1029"/>
          <p:cNvSpPr/>
          <p:nvPr>
            <p:ph type="sldNum" sz="quarter" idx="4"/>
          </p:nvPr>
        </p:nvSpPr>
        <p:spPr>
          <a:xfrm>
            <a:off x="6992355" y="6655791"/>
            <a:ext cx="2276581" cy="507559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90"/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69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lvl="0" indent="-365125" algn="l" defTabSz="974725" eaLnBrk="1" fontAlgn="base" latinLnBrk="0" hangingPunct="1">
        <a:lnSpc>
          <a:spcPct val="100000"/>
        </a:lnSpc>
        <a:spcBef>
          <a:spcPct val="21000"/>
        </a:spcBef>
        <a:spcAft>
          <a:spcPct val="0"/>
        </a:spcAft>
        <a:buChar char="•"/>
        <a:defRPr sz="34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91845" lvl="1" indent="-304800" algn="l" defTabSz="974725" eaLnBrk="1" fontAlgn="base" latinLnBrk="0" hangingPunct="1">
        <a:lnSpc>
          <a:spcPct val="100000"/>
        </a:lnSpc>
        <a:spcBef>
          <a:spcPct val="21000"/>
        </a:spcBef>
        <a:spcAft>
          <a:spcPct val="0"/>
        </a:spcAft>
        <a:buChar char="–"/>
        <a:defRPr sz="298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17930" lvl="2" indent="-243840" algn="l" defTabSz="974725" eaLnBrk="1" fontAlgn="base" latinLnBrk="0" hangingPunct="1">
        <a:lnSpc>
          <a:spcPct val="100000"/>
        </a:lnSpc>
        <a:spcBef>
          <a:spcPct val="21000"/>
        </a:spcBef>
        <a:spcAft>
          <a:spcPct val="0"/>
        </a:spcAft>
        <a:buChar char="•"/>
        <a:defRPr sz="25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05610" lvl="3" indent="-243840" algn="l" defTabSz="974725" eaLnBrk="1" fontAlgn="base" latinLnBrk="0" hangingPunct="1">
        <a:lnSpc>
          <a:spcPct val="100000"/>
        </a:lnSpc>
        <a:spcBef>
          <a:spcPct val="21000"/>
        </a:spcBef>
        <a:spcAft>
          <a:spcPct val="0"/>
        </a:spcAft>
        <a:buChar char="–"/>
        <a:defRPr sz="21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192655" lvl="4" indent="-243840" algn="l" defTabSz="974725" eaLnBrk="1" fontAlgn="base" latinLnBrk="0" hangingPunct="1">
        <a:lnSpc>
          <a:spcPct val="100000"/>
        </a:lnSpc>
        <a:spcBef>
          <a:spcPct val="21000"/>
        </a:spcBef>
        <a:spcAft>
          <a:spcPct val="0"/>
        </a:spcAft>
        <a:buChar char="»"/>
        <a:defRPr sz="21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679700" lvl="5" indent="-243840" algn="l" defTabSz="974725" eaLnBrk="1" fontAlgn="base" latinLnBrk="0" hangingPunct="1">
        <a:lnSpc>
          <a:spcPct val="100000"/>
        </a:lnSpc>
        <a:spcBef>
          <a:spcPct val="21000"/>
        </a:spcBef>
        <a:spcAft>
          <a:spcPct val="0"/>
        </a:spcAft>
        <a:buChar char="»"/>
        <a:defRPr sz="21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167380" lvl="6" indent="-243840" algn="l" defTabSz="974725" eaLnBrk="1" fontAlgn="base" latinLnBrk="0" hangingPunct="1">
        <a:lnSpc>
          <a:spcPct val="100000"/>
        </a:lnSpc>
        <a:spcBef>
          <a:spcPct val="21000"/>
        </a:spcBef>
        <a:spcAft>
          <a:spcPct val="0"/>
        </a:spcAft>
        <a:buChar char="»"/>
        <a:defRPr sz="21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4425" lvl="7" indent="-243840" algn="l" defTabSz="974725" eaLnBrk="1" fontAlgn="base" latinLnBrk="0" hangingPunct="1">
        <a:lnSpc>
          <a:spcPct val="100000"/>
        </a:lnSpc>
        <a:spcBef>
          <a:spcPct val="21000"/>
        </a:spcBef>
        <a:spcAft>
          <a:spcPct val="0"/>
        </a:spcAft>
        <a:buChar char="»"/>
        <a:defRPr sz="21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41470" lvl="8" indent="-243840" algn="l" defTabSz="974725" eaLnBrk="1" fontAlgn="base" latinLnBrk="0" hangingPunct="1">
        <a:lnSpc>
          <a:spcPct val="100000"/>
        </a:lnSpc>
        <a:spcBef>
          <a:spcPct val="21000"/>
        </a:spcBef>
        <a:spcAft>
          <a:spcPct val="0"/>
        </a:spcAft>
        <a:buChar char="»"/>
        <a:defRPr sz="213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9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87045" lvl="1" indent="0" algn="l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74725" lvl="2" indent="0" algn="l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61770" lvl="3" indent="0" algn="l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948815" lvl="4" indent="0" algn="l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436495" lvl="5" indent="0" algn="l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923540" lvl="6" indent="0" algn="l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410585" lvl="7" indent="0" algn="l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898265" lvl="8" indent="0" algn="l" defTabSz="97472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1435" y="1270"/>
            <a:ext cx="9814560" cy="73602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33780" y="1827530"/>
            <a:ext cx="7896860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+mn-ea"/>
              </a:rPr>
              <a:t>ЭКОЛОГИЧЕСКИЙ КВЕСТ «ЗНАТОКИ ПРИРОДЫ» </a:t>
            </a:r>
            <a:endParaRPr lang="ru-RU" sz="4000" b="1" cap="all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sym typeface="+mn-ea"/>
            </a:endParaRPr>
          </a:p>
          <a:p>
            <a:pPr algn="ctr"/>
            <a:endParaRPr lang="ru-RU" sz="2400" b="1" cap="all" dirty="0" smtClean="0">
              <a:solidFill>
                <a:schemeClr val="accent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sym typeface="+mn-ea"/>
            </a:endParaRPr>
          </a:p>
          <a:p>
            <a:pPr algn="ctr"/>
            <a:r>
              <a:rPr lang="ru-RU" sz="2400" b="1" cap="all" dirty="0" smtClean="0">
                <a:solidFill>
                  <a:schemeClr val="accent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sym typeface="+mn-ea"/>
              </a:rPr>
              <a:t>ДЛЯ СТАРШих И ПОДГОТОВИТЕЛЬНых ГРУПП </a:t>
            </a:r>
            <a:endParaRPr lang="ru-RU" sz="2400" b="1" cap="all" dirty="0" smtClean="0">
              <a:solidFill>
                <a:schemeClr val="accent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sym typeface="+mn-ea"/>
            </a:endParaRPr>
          </a:p>
        </p:txBody>
      </p:sp>
      <p:sp>
        <p:nvSpPr>
          <p:cNvPr id="9" name="Подзаголовок 2"/>
          <p:cNvSpPr txBox="1"/>
          <p:nvPr/>
        </p:nvSpPr>
        <p:spPr>
          <a:xfrm>
            <a:off x="4307835" y="5725493"/>
            <a:ext cx="5286380" cy="12997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31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Выполнила: </a:t>
            </a:r>
            <a:r>
              <a:rPr lang="ru-RU" sz="3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Инструктор по физической культуре первой квалификационной категории </a:t>
            </a:r>
            <a:endParaRPr lang="ru-RU" sz="34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r>
              <a:rPr lang="ru-RU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Николаева</a:t>
            </a:r>
            <a:r>
              <a:rPr lang="ru-RU" sz="4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А.А.</a:t>
            </a:r>
            <a:endParaRPr lang="ru-RU" sz="94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Picture 5" descr="logo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8438" y="8891"/>
            <a:ext cx="6488286" cy="87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овое поле 3"/>
          <p:cNvSpPr txBox="1"/>
          <p:nvPr/>
        </p:nvSpPr>
        <p:spPr>
          <a:xfrm>
            <a:off x="3871595" y="6670675"/>
            <a:ext cx="1943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Бердск 2022 год</a:t>
            </a:r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210" y="-25400"/>
            <a:ext cx="9814560" cy="7360285"/>
          </a:xfrm>
          <a:prstGeom prst="rect">
            <a:avLst/>
          </a:prstGeom>
        </p:spPr>
      </p:pic>
      <p:pic>
        <p:nvPicPr>
          <p:cNvPr id="7" name="Изображение 6" descr="IMG_20220201_133839_6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382905"/>
            <a:ext cx="4030345" cy="302323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" name="Изображение 7" descr="IMG_20220201_133850_5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770" y="382905"/>
            <a:ext cx="4029710" cy="302323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Изображение 8" descr="IMG_20220201_133912_2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9660" y="3479165"/>
            <a:ext cx="5037455" cy="377825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Текстовое поле 1"/>
          <p:cNvSpPr txBox="1"/>
          <p:nvPr/>
        </p:nvSpPr>
        <p:spPr>
          <a:xfrm>
            <a:off x="151130" y="3707130"/>
            <a:ext cx="23183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Друга ты не бросай, из беды всегда спасай!</a:t>
            </a:r>
            <a:endParaRPr lang="ru-RU" altLang="en-US" sz="2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210" y="-25400"/>
            <a:ext cx="9814560" cy="7360285"/>
          </a:xfrm>
          <a:prstGeom prst="rect">
            <a:avLst/>
          </a:prstGeom>
        </p:spPr>
      </p:pic>
      <p:pic>
        <p:nvPicPr>
          <p:cNvPr id="2" name="Изображение 1" descr="IMG_20220201_133928_7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10" y="69215"/>
            <a:ext cx="3228975" cy="43053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Изображение 3" descr="IMG_20220201_133938_5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2470" y="74295"/>
            <a:ext cx="3225165" cy="430022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Изображение 6" descr="IMG_20220201_133945_1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7690" y="4009390"/>
            <a:ext cx="4322445" cy="324231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Текстовое поле 5"/>
          <p:cNvSpPr txBox="1"/>
          <p:nvPr/>
        </p:nvSpPr>
        <p:spPr>
          <a:xfrm>
            <a:off x="561340" y="4846320"/>
            <a:ext cx="23183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Ты цветочки не срывай, мусор за собой собирай!</a:t>
            </a:r>
            <a:endParaRPr lang="ru-RU" altLang="en-US" sz="2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1435" y="1270"/>
            <a:ext cx="9814560" cy="7360285"/>
          </a:xfrm>
          <a:prstGeom prst="rect">
            <a:avLst/>
          </a:prstGeom>
        </p:spPr>
      </p:pic>
      <p:pic>
        <p:nvPicPr>
          <p:cNvPr id="4" name="Изображение 3" descr="IMG_20220201_133948_1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4900" y="935990"/>
            <a:ext cx="4117340" cy="549021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Изображение 4" descr="IMG_20220201_133951_1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395" y="267335"/>
            <a:ext cx="4474845" cy="335661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Изображение 6" descr="IMG_20220201_134001_1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395" y="3800475"/>
            <a:ext cx="4455795" cy="3342005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Текстовое поле 5"/>
          <p:cNvSpPr txBox="1"/>
          <p:nvPr/>
        </p:nvSpPr>
        <p:spPr>
          <a:xfrm>
            <a:off x="6029325" y="6426200"/>
            <a:ext cx="23183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Все лесные сказки знай!!</a:t>
            </a:r>
            <a:endParaRPr lang="ru-RU" altLang="en-US" sz="2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210" y="-25400"/>
            <a:ext cx="9814560" cy="7360285"/>
          </a:xfrm>
          <a:prstGeom prst="rect">
            <a:avLst/>
          </a:prstGeom>
        </p:spPr>
      </p:pic>
      <p:pic>
        <p:nvPicPr>
          <p:cNvPr id="2" name="Изображение 1" descr="IMG_20220201_134007_2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55" y="661035"/>
            <a:ext cx="4182745" cy="557784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Изображение 3" descr="IMG_20220201_134054_5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170" y="661035"/>
            <a:ext cx="4182745" cy="557784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6" name="Текстовое поле 5"/>
          <p:cNvSpPr txBox="1"/>
          <p:nvPr/>
        </p:nvSpPr>
        <p:spPr>
          <a:xfrm>
            <a:off x="3719195" y="6238875"/>
            <a:ext cx="23183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И награду получай!</a:t>
            </a:r>
            <a:endParaRPr lang="ru-RU" altLang="en-US" sz="2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210" y="-25400"/>
            <a:ext cx="9814560" cy="73602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19325" y="2125980"/>
            <a:ext cx="5664200" cy="212280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ru-RU" altLang="en-US" sz="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Спасибо </a:t>
            </a:r>
            <a:endParaRPr lang="ru-RU" altLang="en-US" sz="6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ru-RU" altLang="en-US" sz="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за внимание!</a:t>
            </a:r>
            <a:endParaRPr lang="ru-RU" altLang="en-US" sz="6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333</Words>
  <Application>WPS Presentation</Application>
  <PresentationFormat>Произвольный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Microsoft YaHei</vt:lpstr>
      <vt:lpstr>Droid Sans Fallback</vt:lpstr>
      <vt:lpstr>Arial Unicode MS</vt:lpstr>
      <vt:lpstr>Calibri</vt:lpstr>
      <vt:lpstr>1_Default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vadim</cp:lastModifiedBy>
  <cp:revision>50</cp:revision>
  <dcterms:created xsi:type="dcterms:W3CDTF">2022-11-10T13:23:43Z</dcterms:created>
  <dcterms:modified xsi:type="dcterms:W3CDTF">2022-11-10T13:23:43Z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1049-11.1.0.11664</vt:lpwstr>
  </property>
  <property fmtid="{D5CDD505-2E9C-101B-9397-08002B2CF9AE}" pid="3" name="ICV">
    <vt:lpwstr/>
  </property>
</Properties>
</file>