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0" r:id="rId5"/>
    <p:sldId id="266" r:id="rId6"/>
    <p:sldId id="267" r:id="rId7"/>
    <p:sldId id="268" r:id="rId8"/>
    <p:sldId id="269" r:id="rId9"/>
  </p:sldIdLst>
  <p:sldSz cx="9756775" cy="73088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16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26" y="-102"/>
      </p:cViewPr>
      <p:guideLst>
        <p:guide orient="horz" pos="2302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597" y="1196148"/>
            <a:ext cx="7317581" cy="2544563"/>
          </a:xfrm>
        </p:spPr>
        <p:txBody>
          <a:bodyPr anchor="b"/>
          <a:lstStyle>
            <a:lvl1pPr algn="ctr">
              <a:defRPr sz="479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597" y="3838839"/>
            <a:ext cx="7317581" cy="176461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0885" indent="0" algn="ctr">
              <a:buNone/>
              <a:defRPr sz="1440"/>
            </a:lvl3pPr>
            <a:lvl4pPr marL="1096645" indent="0" algn="ctr">
              <a:buNone/>
              <a:defRPr sz="1280"/>
            </a:lvl4pPr>
            <a:lvl5pPr marL="1461770" indent="0" algn="ctr">
              <a:buNone/>
              <a:defRPr sz="1280"/>
            </a:lvl5pPr>
            <a:lvl6pPr marL="1827530" indent="0" algn="ctr">
              <a:buNone/>
              <a:defRPr sz="1280"/>
            </a:lvl6pPr>
            <a:lvl7pPr marL="2192655" indent="0" algn="ctr">
              <a:buNone/>
              <a:defRPr sz="1280"/>
            </a:lvl7pPr>
            <a:lvl8pPr marL="2557780" indent="0" algn="ctr">
              <a:buNone/>
              <a:defRPr sz="1280"/>
            </a:lvl8pPr>
            <a:lvl9pPr marL="2923540" indent="0" algn="ctr">
              <a:buNone/>
              <a:defRPr sz="128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3662" y="292693"/>
            <a:ext cx="2195274" cy="623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7839" y="292693"/>
            <a:ext cx="6458560" cy="623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97" y="1822137"/>
            <a:ext cx="8415218" cy="3040278"/>
          </a:xfrm>
        </p:spPr>
        <p:txBody>
          <a:bodyPr anchor="b"/>
          <a:lstStyle>
            <a:lvl1pPr>
              <a:defRPr sz="479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697" y="4891178"/>
            <a:ext cx="8415218" cy="159881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08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664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177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753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265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577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35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839" y="1705398"/>
            <a:ext cx="4302738" cy="482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66198" y="1705398"/>
            <a:ext cx="4302738" cy="482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9" y="389129"/>
            <a:ext cx="8415218" cy="14127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049" y="1791684"/>
            <a:ext cx="4127573" cy="8780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0885" indent="0">
              <a:buNone/>
              <a:defRPr sz="1440" b="1"/>
            </a:lvl3pPr>
            <a:lvl4pPr marL="1096645" indent="0">
              <a:buNone/>
              <a:defRPr sz="1280" b="1"/>
            </a:lvl4pPr>
            <a:lvl5pPr marL="1461770" indent="0">
              <a:buNone/>
              <a:defRPr sz="1280" b="1"/>
            </a:lvl5pPr>
            <a:lvl6pPr marL="1827530" indent="0">
              <a:buNone/>
              <a:defRPr sz="1280" b="1"/>
            </a:lvl6pPr>
            <a:lvl7pPr marL="2192655" indent="0">
              <a:buNone/>
              <a:defRPr sz="1280" b="1"/>
            </a:lvl7pPr>
            <a:lvl8pPr marL="2557780" indent="0">
              <a:buNone/>
              <a:defRPr sz="1280" b="1"/>
            </a:lvl8pPr>
            <a:lvl9pPr marL="2923540" indent="0">
              <a:buNone/>
              <a:defRPr sz="128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2049" y="2669760"/>
            <a:ext cx="4127573" cy="3926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9367" y="1791684"/>
            <a:ext cx="4147900" cy="8780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0885" indent="0">
              <a:buNone/>
              <a:defRPr sz="1440" b="1"/>
            </a:lvl3pPr>
            <a:lvl4pPr marL="1096645" indent="0">
              <a:buNone/>
              <a:defRPr sz="1280" b="1"/>
            </a:lvl4pPr>
            <a:lvl5pPr marL="1461770" indent="0">
              <a:buNone/>
              <a:defRPr sz="1280" b="1"/>
            </a:lvl5pPr>
            <a:lvl6pPr marL="1827530" indent="0">
              <a:buNone/>
              <a:defRPr sz="1280" b="1"/>
            </a:lvl6pPr>
            <a:lvl7pPr marL="2192655" indent="0">
              <a:buNone/>
              <a:defRPr sz="1280" b="1"/>
            </a:lvl7pPr>
            <a:lvl8pPr marL="2557780" indent="0">
              <a:buNone/>
              <a:defRPr sz="1280" b="1"/>
            </a:lvl8pPr>
            <a:lvl9pPr marL="2923540" indent="0">
              <a:buNone/>
              <a:defRPr sz="128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9367" y="2669760"/>
            <a:ext cx="4147900" cy="3926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9" y="487257"/>
            <a:ext cx="3146814" cy="1705398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900" y="1052339"/>
            <a:ext cx="4939367" cy="519402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49" y="2192655"/>
            <a:ext cx="3146814" cy="406216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0885" indent="0">
              <a:buNone/>
              <a:defRPr sz="960"/>
            </a:lvl3pPr>
            <a:lvl4pPr marL="1096645" indent="0">
              <a:buNone/>
              <a:defRPr sz="800"/>
            </a:lvl4pPr>
            <a:lvl5pPr marL="1461770" indent="0">
              <a:buNone/>
              <a:defRPr sz="800"/>
            </a:lvl5pPr>
            <a:lvl6pPr marL="1827530" indent="0">
              <a:buNone/>
              <a:defRPr sz="800"/>
            </a:lvl6pPr>
            <a:lvl7pPr marL="2192655" indent="0">
              <a:buNone/>
              <a:defRPr sz="800"/>
            </a:lvl7pPr>
            <a:lvl8pPr marL="2557780" indent="0">
              <a:buNone/>
              <a:defRPr sz="800"/>
            </a:lvl8pPr>
            <a:lvl9pPr marL="292354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9" y="487257"/>
            <a:ext cx="3146814" cy="1705398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47900" y="1052339"/>
            <a:ext cx="4939367" cy="5194021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0885" indent="0">
              <a:buNone/>
              <a:defRPr sz="1920"/>
            </a:lvl3pPr>
            <a:lvl4pPr marL="1096645" indent="0">
              <a:buNone/>
              <a:defRPr sz="1600"/>
            </a:lvl4pPr>
            <a:lvl5pPr marL="1461770" indent="0">
              <a:buNone/>
              <a:defRPr sz="1600"/>
            </a:lvl5pPr>
            <a:lvl6pPr marL="1827530" indent="0">
              <a:buNone/>
              <a:defRPr sz="1600"/>
            </a:lvl6pPr>
            <a:lvl7pPr marL="2192655" indent="0">
              <a:buNone/>
              <a:defRPr sz="1600"/>
            </a:lvl7pPr>
            <a:lvl8pPr marL="2557780" indent="0">
              <a:buNone/>
              <a:defRPr sz="1600"/>
            </a:lvl8pPr>
            <a:lvl9pPr marL="292354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49" y="2192655"/>
            <a:ext cx="3146814" cy="406216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0885" indent="0">
              <a:buNone/>
              <a:defRPr sz="960"/>
            </a:lvl3pPr>
            <a:lvl4pPr marL="1096645" indent="0">
              <a:buNone/>
              <a:defRPr sz="800"/>
            </a:lvl4pPr>
            <a:lvl5pPr marL="1461770" indent="0">
              <a:buNone/>
              <a:defRPr sz="800"/>
            </a:lvl5pPr>
            <a:lvl6pPr marL="1827530" indent="0">
              <a:buNone/>
              <a:defRPr sz="800"/>
            </a:lvl6pPr>
            <a:lvl7pPr marL="2192655" indent="0">
              <a:buNone/>
              <a:defRPr sz="800"/>
            </a:lvl7pPr>
            <a:lvl8pPr marL="2557780" indent="0">
              <a:buNone/>
              <a:defRPr sz="800"/>
            </a:lvl8pPr>
            <a:lvl9pPr marL="292354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87839" y="292693"/>
            <a:ext cx="8781098" cy="121814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87839" y="1705398"/>
            <a:ext cx="8781098" cy="482350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87839" y="6655791"/>
            <a:ext cx="2276581" cy="50755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9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333565" y="6655791"/>
            <a:ext cx="3089645" cy="50755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9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992355" y="6655791"/>
            <a:ext cx="2276581" cy="50755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9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69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lvl="0" indent="-365125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•"/>
        <a:defRPr sz="3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91845" lvl="1" indent="-30480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–"/>
        <a:defRPr sz="29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7930" lvl="2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•"/>
        <a:defRPr sz="25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05610" lvl="3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–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92655" lvl="4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79700" lvl="5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7380" lvl="6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4425" lvl="7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41470" lvl="8" indent="-243840" algn="l" defTabSz="974725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21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87045" lvl="1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74725" lvl="2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61770" lvl="3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948815" lvl="4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436495" lvl="5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23540" lvl="6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10585" lvl="7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98265" lvl="8" indent="0" algn="l" defTabSz="974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8890"/>
            <a:ext cx="9771380" cy="73298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3780" y="1827530"/>
            <a:ext cx="7778115" cy="2122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Малыши - крепыши</a:t>
            </a:r>
            <a:r>
              <a:rPr lang="ru-RU" sz="48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8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одзаголовок 2"/>
          <p:cNvSpPr txBox="1"/>
          <p:nvPr/>
        </p:nvSpPr>
        <p:spPr>
          <a:xfrm>
            <a:off x="4307835" y="5725493"/>
            <a:ext cx="5286380" cy="1299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31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Выполнила: </a:t>
            </a:r>
            <a:r>
              <a:rPr lang="ru-RU" sz="3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Инструктор по физической культуре первой квалификационной категории </a:t>
            </a:r>
            <a:endParaRPr lang="ru-RU" sz="3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ru-RU" sz="40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Николаева</a:t>
            </a:r>
            <a:r>
              <a:rPr lang="ru-RU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А.А.</a:t>
            </a:r>
            <a:endParaRPr lang="ru-RU" sz="9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5" descr="logo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438" y="8891"/>
            <a:ext cx="6488286" cy="8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3871595" y="6670675"/>
            <a:ext cx="194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Бердск 2022 год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0795"/>
            <a:ext cx="9771380" cy="7329805"/>
          </a:xfrm>
          <a:prstGeom prst="rect">
            <a:avLst/>
          </a:prstGeom>
        </p:spPr>
      </p:pic>
      <p:pic>
        <p:nvPicPr>
          <p:cNvPr id="3" name="Изображение 2" descr="IMG_20211019_132005_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80" y="81915"/>
            <a:ext cx="4356100" cy="3267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Изображение 3" descr="IMG_20211019_132013_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3559175"/>
            <a:ext cx="6106795" cy="2748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Изображение 4" descr="IMG_20211019_132022_6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" y="81915"/>
            <a:ext cx="4357370" cy="32683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2484755" y="6369685"/>
            <a:ext cx="4331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зарядку проведем, в гости к зайчику пойдем!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10160"/>
            <a:ext cx="9771380" cy="7329805"/>
          </a:xfrm>
          <a:prstGeom prst="rect">
            <a:avLst/>
          </a:prstGeom>
        </p:spPr>
      </p:pic>
      <p:pic>
        <p:nvPicPr>
          <p:cNvPr id="5" name="Изображение 4" descr="IMG_20211019_132029_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80" y="3151505"/>
            <a:ext cx="5247005" cy="3935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Изображение 5" descr="IMG_20211019_132039_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" y="173355"/>
            <a:ext cx="6134100" cy="27603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1089660" y="2842260"/>
            <a:ext cx="4331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проснулись - потянулись!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0160"/>
            <a:ext cx="9771380" cy="7329805"/>
          </a:xfrm>
          <a:prstGeom prst="rect">
            <a:avLst/>
          </a:prstGeom>
        </p:spPr>
      </p:pic>
      <p:pic>
        <p:nvPicPr>
          <p:cNvPr id="3" name="Изображение 2" descr="IMG_20211019_132056_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530" y="2983230"/>
            <a:ext cx="5586730" cy="41903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Изображение 5" descr="IMG_20211019_132108_9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" y="217805"/>
            <a:ext cx="2978785" cy="39725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4189095" y="938530"/>
            <a:ext cx="4331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Сладкая марковка в руках пляшет ловко!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10160"/>
            <a:ext cx="9771380" cy="7329805"/>
          </a:xfrm>
          <a:prstGeom prst="rect">
            <a:avLst/>
          </a:prstGeom>
        </p:spPr>
      </p:pic>
      <p:pic>
        <p:nvPicPr>
          <p:cNvPr id="2" name="Изображение 1" descr="IMG_20211019_132115_4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2922270"/>
            <a:ext cx="5613400" cy="4210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Изображение 2" descr="IMG_20211019_132126_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135255"/>
            <a:ext cx="4919980" cy="36899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196850" y="416560"/>
            <a:ext cx="4331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Подрастают малыши - настоящие крепыши!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10160"/>
            <a:ext cx="9771380" cy="7329805"/>
          </a:xfrm>
          <a:prstGeom prst="rect">
            <a:avLst/>
          </a:prstGeom>
        </p:spPr>
      </p:pic>
      <p:pic>
        <p:nvPicPr>
          <p:cNvPr id="5" name="Изображение 4" descr="IMG_20211019_132150_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2889250"/>
            <a:ext cx="5711190" cy="4283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Изображение 5" descr="IMG_20211019_132157_9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5" y="208280"/>
            <a:ext cx="5384165" cy="24231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6589395" y="499745"/>
            <a:ext cx="3175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Зайки делают зарядку, 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altLang="en-US" sz="24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зайки прыгают по полянке!</a:t>
            </a:r>
            <a:endParaRPr lang="ru-RU" altLang="en-US" sz="24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10795"/>
            <a:ext cx="9771380" cy="7329805"/>
          </a:xfrm>
          <a:prstGeom prst="rect">
            <a:avLst/>
          </a:prstGeom>
        </p:spPr>
      </p:pic>
      <p:pic>
        <p:nvPicPr>
          <p:cNvPr id="4" name="Изображение 3" descr="IMG_20211019_131943_8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15" y="2127885"/>
            <a:ext cx="7680325" cy="34563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45970" y="66040"/>
            <a:ext cx="5664200" cy="2122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</a:t>
            </a:r>
            <a:endParaRPr lang="ru-RU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внимание!</a:t>
            </a:r>
            <a:endParaRPr lang="ru-RU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341</Words>
  <Application>WPS Presentation</Application>
  <PresentationFormat>Произвольный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Droid Sans Fallback</vt:lpstr>
      <vt:lpstr>Arial Unicode MS</vt:lpstr>
      <vt:lpstr>Calibri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vadim</cp:lastModifiedBy>
  <cp:revision>50</cp:revision>
  <dcterms:created xsi:type="dcterms:W3CDTF">2022-11-10T13:18:26Z</dcterms:created>
  <dcterms:modified xsi:type="dcterms:W3CDTF">2022-11-10T13:18:26Z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1049-11.1.0.11664</vt:lpwstr>
  </property>
  <property fmtid="{D5CDD505-2E9C-101B-9397-08002B2CF9AE}" pid="3" name="ICV">
    <vt:lpwstr/>
  </property>
</Properties>
</file>