
<file path=[Content_Types].xml><?xml version="1.0" encoding="utf-8"?>
<Types xmlns="http://schemas.openxmlformats.org/package/2006/content-types">
  <Default Extension="jpeg" ContentType="image/jpeg"/>
  <Default Extension="JPG" ContentType="image/.jpg"/>
  <Default Extension="png" ContentType="image/pn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62" r:id="rId4"/>
    <p:sldId id="260" r:id="rId5"/>
    <p:sldId id="266" r:id="rId6"/>
    <p:sldId id="267" r:id="rId7"/>
  </p:sldIdLst>
  <p:sldSz cx="9756775" cy="730885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FF"/>
    <a:srgbClr val="16CA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626" y="-102"/>
      </p:cViewPr>
      <p:guideLst>
        <p:guide orient="horz" pos="2302"/>
        <p:guide pos="3073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viewProps" Target="viewProps.xml"/><Relationship Id="rId8" Type="http://schemas.openxmlformats.org/officeDocument/2006/relationships/presProps" Target="presProps.xml"/><Relationship Id="rId7" Type="http://schemas.openxmlformats.org/officeDocument/2006/relationships/slide" Target="slides/slide5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528561" y="383558"/>
            <a:ext cx="7902988" cy="1568966"/>
          </a:xfrm>
        </p:spPr>
        <p:txBody>
          <a:bodyPr anchor="b"/>
          <a:lstStyle>
            <a:lvl1pPr algn="l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528561" y="1971689"/>
            <a:ext cx="7902988" cy="1867817"/>
          </a:xfrm>
        </p:spPr>
        <p:txBody>
          <a:bodyPr tIns="0"/>
          <a:lstStyle>
            <a:lvl1pPr marL="29210" indent="0" algn="l">
              <a:buNone/>
              <a:defRPr sz="28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87680" indent="0" algn="ctr">
              <a:buNone/>
            </a:lvl2pPr>
            <a:lvl3pPr marL="975360" indent="0" algn="ctr">
              <a:buNone/>
            </a:lvl3pPr>
            <a:lvl4pPr marL="1462405" indent="0" algn="ctr">
              <a:buNone/>
            </a:lvl4pPr>
            <a:lvl5pPr marL="1950085" indent="0" algn="ctr">
              <a:buNone/>
            </a:lvl5pPr>
            <a:lvl6pPr marL="2437765" indent="0" algn="ctr">
              <a:buNone/>
            </a:lvl6pPr>
            <a:lvl7pPr marL="2925445" indent="0" algn="ctr">
              <a:buNone/>
            </a:lvl7pPr>
            <a:lvl8pPr marL="3413125" indent="0" algn="ctr">
              <a:buNone/>
            </a:lvl8pPr>
            <a:lvl9pPr marL="390017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83182" y="1506746"/>
            <a:ext cx="224406" cy="22413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234723" y="1433438"/>
            <a:ext cx="68297" cy="6821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17581" y="292694"/>
            <a:ext cx="1951355" cy="6236209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219597" y="292695"/>
            <a:ext cx="5935371" cy="6236209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435875" y="-58"/>
            <a:ext cx="7317581" cy="730890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751180" y="2771272"/>
            <a:ext cx="6829743" cy="2436283"/>
          </a:xfrm>
        </p:spPr>
        <p:txBody>
          <a:bodyPr anchor="t"/>
          <a:lstStyle>
            <a:lvl1pPr algn="l">
              <a:lnSpc>
                <a:spcPts val="4800"/>
              </a:lnSpc>
              <a:buNone/>
              <a:defRPr sz="4300" b="1" cap="all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751180" y="1136932"/>
            <a:ext cx="6829743" cy="1608962"/>
          </a:xfrm>
        </p:spPr>
        <p:txBody>
          <a:bodyPr anchor="b"/>
          <a:lstStyle>
            <a:lvl1pPr marL="19685" indent="0">
              <a:lnSpc>
                <a:spcPts val="2455"/>
              </a:lnSpc>
              <a:spcBef>
                <a:spcPts val="0"/>
              </a:spcBef>
              <a:buNone/>
              <a:defRPr sz="21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439194" y="0"/>
            <a:ext cx="81306" cy="730890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317897" y="2999694"/>
            <a:ext cx="224406" cy="224138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569438" y="2926385"/>
            <a:ext cx="68297" cy="68216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813" y="292354"/>
            <a:ext cx="8000556" cy="121814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1531814" y="1624189"/>
            <a:ext cx="3902710" cy="497001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629659" y="1624189"/>
            <a:ext cx="3902710" cy="4970018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100"/>
            </a:lvl3pPr>
            <a:lvl4pPr>
              <a:defRPr sz="1900"/>
            </a:lvl4pPr>
            <a:lvl5pPr>
              <a:defRPr sz="19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839" y="5499580"/>
            <a:ext cx="8781098" cy="1218142"/>
          </a:xfrm>
        </p:spPr>
        <p:txBody>
          <a:bodyPr anchor="ctr"/>
          <a:lstStyle>
            <a:lvl1pPr algn="ctr">
              <a:defRPr sz="4800" b="1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87839" y="349859"/>
            <a:ext cx="4292981" cy="682159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7945" indent="0" algn="l">
              <a:lnSpc>
                <a:spcPct val="100000"/>
              </a:lnSpc>
              <a:spcBef>
                <a:spcPts val="105"/>
              </a:spcBef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75955" y="349859"/>
            <a:ext cx="4292981" cy="682159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7945" indent="0" algn="l">
              <a:lnSpc>
                <a:spcPct val="100000"/>
              </a:lnSpc>
              <a:spcBef>
                <a:spcPts val="105"/>
              </a:spcBef>
              <a:buNone/>
              <a:defRPr sz="2000" b="0">
                <a:solidFill>
                  <a:schemeClr val="tx1"/>
                </a:solidFill>
              </a:defRPr>
            </a:lvl1pPr>
            <a:lvl2pPr>
              <a:buNone/>
              <a:defRPr sz="2100" b="1"/>
            </a:lvl2pPr>
            <a:lvl3pPr>
              <a:buNone/>
              <a:defRPr sz="1900" b="1"/>
            </a:lvl3pPr>
            <a:lvl4pPr>
              <a:buNone/>
              <a:defRPr sz="1700" b="1"/>
            </a:lvl4pPr>
            <a:lvl5pPr>
              <a:buNone/>
              <a:defRPr sz="17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87839" y="1033061"/>
            <a:ext cx="4292981" cy="438531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19100" indent="-292735">
              <a:lnSpc>
                <a:spcPct val="100000"/>
              </a:lnSpc>
              <a:spcBef>
                <a:spcPts val="745"/>
              </a:spcBef>
              <a:defRPr sz="2600"/>
            </a:lvl1pPr>
            <a:lvl2pPr>
              <a:lnSpc>
                <a:spcPct val="100000"/>
              </a:lnSpc>
              <a:spcBef>
                <a:spcPts val="745"/>
              </a:spcBef>
              <a:defRPr sz="2100"/>
            </a:lvl2pPr>
            <a:lvl3pPr>
              <a:lnSpc>
                <a:spcPct val="100000"/>
              </a:lnSpc>
              <a:spcBef>
                <a:spcPts val="745"/>
              </a:spcBef>
              <a:defRPr sz="1900"/>
            </a:lvl3pPr>
            <a:lvl4pPr>
              <a:lnSpc>
                <a:spcPct val="100000"/>
              </a:lnSpc>
              <a:spcBef>
                <a:spcPts val="745"/>
              </a:spcBef>
              <a:defRPr sz="1700"/>
            </a:lvl4pPr>
            <a:lvl5pPr>
              <a:lnSpc>
                <a:spcPct val="100000"/>
              </a:lnSpc>
              <a:spcBef>
                <a:spcPts val="745"/>
              </a:spcBef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975955" y="1033061"/>
            <a:ext cx="4292981" cy="438531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419100" indent="-292735">
              <a:lnSpc>
                <a:spcPct val="100000"/>
              </a:lnSpc>
              <a:spcBef>
                <a:spcPts val="745"/>
              </a:spcBef>
              <a:defRPr sz="2600"/>
            </a:lvl1pPr>
            <a:lvl2pPr>
              <a:lnSpc>
                <a:spcPct val="100000"/>
              </a:lnSpc>
              <a:spcBef>
                <a:spcPts val="745"/>
              </a:spcBef>
              <a:defRPr sz="2100"/>
            </a:lvl2pPr>
            <a:lvl3pPr>
              <a:lnSpc>
                <a:spcPct val="100000"/>
              </a:lnSpc>
              <a:spcBef>
                <a:spcPts val="745"/>
              </a:spcBef>
              <a:defRPr sz="1900"/>
            </a:lvl3pPr>
            <a:lvl4pPr>
              <a:lnSpc>
                <a:spcPct val="100000"/>
              </a:lnSpc>
              <a:spcBef>
                <a:spcPts val="745"/>
              </a:spcBef>
              <a:defRPr sz="1700"/>
            </a:lvl4pPr>
            <a:lvl5pPr>
              <a:lnSpc>
                <a:spcPct val="100000"/>
              </a:lnSpc>
              <a:spcBef>
                <a:spcPts val="745"/>
              </a:spcBef>
              <a:defRPr sz="17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1813" y="292354"/>
            <a:ext cx="8000556" cy="1218142"/>
          </a:xfrm>
        </p:spPr>
        <p:txBody>
          <a:bodyPr anchor="ctr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83002" y="0"/>
            <a:ext cx="8673773" cy="730885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83002" y="-58"/>
            <a:ext cx="78054" cy="730890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87839" y="231029"/>
            <a:ext cx="4065323" cy="1238444"/>
          </a:xfrm>
          <a:ln>
            <a:noFill/>
          </a:ln>
        </p:spPr>
        <p:txBody>
          <a:bodyPr anchor="b"/>
          <a:lstStyle>
            <a:lvl1pPr algn="l">
              <a:lnSpc>
                <a:spcPts val="2135"/>
              </a:lnSpc>
              <a:buNone/>
              <a:defRPr sz="2300" b="1" cap="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87839" y="1499459"/>
            <a:ext cx="4065323" cy="744420"/>
          </a:xfrm>
        </p:spPr>
        <p:txBody>
          <a:bodyPr/>
          <a:lstStyle>
            <a:lvl1pPr marL="48895" indent="0">
              <a:lnSpc>
                <a:spcPct val="100000"/>
              </a:lnSpc>
              <a:spcBef>
                <a:spcPts val="0"/>
              </a:spcBef>
              <a:buNone/>
              <a:defRPr sz="15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87839" y="2273865"/>
            <a:ext cx="8699791" cy="4255037"/>
          </a:xfrm>
        </p:spPr>
        <p:txBody>
          <a:bodyPr/>
          <a:lstStyle>
            <a:lvl1pPr>
              <a:defRPr sz="3400"/>
            </a:lvl1pPr>
            <a:lvl2pPr>
              <a:defRPr sz="3000"/>
            </a:lvl2pPr>
            <a:lvl3pPr>
              <a:defRPr sz="26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  <a:endParaRPr lang="ru-RU" smtClean="0"/>
          </a:p>
          <a:p>
            <a:pPr lvl="1" eaLnBrk="1" latinLnBrk="0" hangingPunct="1"/>
            <a:r>
              <a:rPr lang="ru-RU" smtClean="0"/>
              <a:t>Второй уровень</a:t>
            </a:r>
            <a:endParaRPr lang="ru-RU" smtClean="0"/>
          </a:p>
          <a:p>
            <a:pPr lvl="2" eaLnBrk="1" latinLnBrk="0" hangingPunct="1"/>
            <a:r>
              <a:rPr lang="ru-RU" smtClean="0"/>
              <a:t>Третий уровень</a:t>
            </a:r>
            <a:endParaRPr lang="ru-RU" smtClean="0"/>
          </a:p>
          <a:p>
            <a:pPr lvl="3" eaLnBrk="1" latinLnBrk="0" hangingPunct="1"/>
            <a:r>
              <a:rPr lang="ru-RU" smtClean="0"/>
              <a:t>Четвертый уровень</a:t>
            </a:r>
            <a:endParaRPr lang="ru-RU" smtClean="0"/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1400" y="1136932"/>
            <a:ext cx="2927033" cy="2111446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effectLst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813064" y="1136932"/>
            <a:ext cx="4878388" cy="4872567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7512" tIns="292535" rIns="97512" bIns="48756" rtlCol="0" anchor="t">
            <a:normAutofit/>
          </a:bodyPr>
          <a:lstStyle/>
          <a:p>
            <a:pPr marL="0" indent="-302260" algn="l" rtl="0" eaLnBrk="1" latinLnBrk="0" hangingPunct="1">
              <a:lnSpc>
                <a:spcPts val="3200"/>
              </a:lnSpc>
              <a:spcBef>
                <a:spcPts val="640"/>
              </a:spcBef>
              <a:buClr>
                <a:schemeClr val="accent1"/>
              </a:buClr>
              <a:buSzPct val="80000"/>
              <a:buFont typeface="Wingdings 2" panose="05020102010507070707"/>
              <a:buNone/>
            </a:pPr>
            <a:endParaRPr kumimoji="0" lang="en-US" sz="34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94371" y="1218145"/>
            <a:ext cx="4715775" cy="3745579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7512" tIns="292535" anchor="t"/>
          <a:lstStyle>
            <a:lvl1pPr marL="0" indent="0" algn="l" eaLnBrk="1" latinLnBrk="0" hangingPunct="1">
              <a:buNone/>
              <a:defRPr sz="3400"/>
            </a:lvl1pPr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423311" y="1017080"/>
            <a:ext cx="731758" cy="21774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338982" y="998371"/>
            <a:ext cx="692731" cy="217741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94371" y="5116195"/>
            <a:ext cx="4715775" cy="812094"/>
          </a:xfrm>
        </p:spPr>
        <p:txBody>
          <a:bodyPr anchor="ctr"/>
          <a:lstStyle>
            <a:lvl1pPr marL="0" indent="0" algn="l">
              <a:lnSpc>
                <a:spcPts val="1705"/>
              </a:lnSpc>
              <a:spcBef>
                <a:spcPts val="0"/>
              </a:spcBef>
              <a:buNone/>
              <a:defRPr sz="1500">
                <a:solidFill>
                  <a:srgbClr val="777777"/>
                </a:solidFill>
              </a:defRPr>
            </a:lvl1pPr>
            <a:lvl2pPr>
              <a:defRPr sz="13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2" Type="http://schemas.openxmlformats.org/officeDocument/2006/relationships/theme" Target="../theme/theme1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70605" y="-869561"/>
            <a:ext cx="1748715" cy="1746629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80130" y="22490"/>
            <a:ext cx="1816261" cy="1814094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95137" y="1124439"/>
            <a:ext cx="1201156" cy="1175111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80750" y="-58"/>
            <a:ext cx="8676025" cy="730890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531813" y="292693"/>
            <a:ext cx="8000556" cy="1218142"/>
          </a:xfrm>
          <a:prstGeom prst="rect">
            <a:avLst/>
          </a:prstGeom>
        </p:spPr>
        <p:txBody>
          <a:bodyPr lIns="97512" tIns="48756" rIns="97512" bIns="48756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531813" y="1542979"/>
            <a:ext cx="8000556" cy="5116195"/>
          </a:xfrm>
          <a:prstGeom prst="rect">
            <a:avLst/>
          </a:prstGeom>
        </p:spPr>
        <p:txBody>
          <a:bodyPr lIns="97512" tIns="48756" rIns="97512" bIns="48756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  <a:endParaRPr kumimoji="0" lang="ru-RU" smtClean="0"/>
          </a:p>
          <a:p>
            <a:pPr lvl="1" eaLnBrk="1" latinLnBrk="0" hangingPunct="1"/>
            <a:r>
              <a:rPr kumimoji="0" lang="ru-RU" smtClean="0"/>
              <a:t>Второй уровень</a:t>
            </a:r>
            <a:endParaRPr kumimoji="0" lang="ru-RU" smtClean="0"/>
          </a:p>
          <a:p>
            <a:pPr lvl="2" eaLnBrk="1" latinLnBrk="0" hangingPunct="1"/>
            <a:r>
              <a:rPr kumimoji="0" lang="ru-RU" smtClean="0"/>
              <a:t>Третий уровень</a:t>
            </a:r>
            <a:endParaRPr kumimoji="0" lang="ru-RU" smtClean="0"/>
          </a:p>
          <a:p>
            <a:pPr lvl="3" eaLnBrk="1" latinLnBrk="0" hangingPunct="1"/>
            <a:r>
              <a:rPr kumimoji="0" lang="ru-RU" smtClean="0"/>
              <a:t>Четвертый уровень</a:t>
            </a:r>
            <a:endParaRPr kumimoji="0" lang="ru-RU" smtClean="0"/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821403" y="6720082"/>
            <a:ext cx="2276581" cy="507559"/>
          </a:xfrm>
          <a:prstGeom prst="rect">
            <a:avLst/>
          </a:prstGeom>
        </p:spPr>
        <p:txBody>
          <a:bodyPr lIns="97512" tIns="48756" rIns="97512" bIns="48756" anchor="b"/>
          <a:lstStyle>
            <a:lvl1pPr algn="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6097985" y="6720082"/>
            <a:ext cx="3089645" cy="507559"/>
          </a:xfrm>
          <a:prstGeom prst="rect">
            <a:avLst/>
          </a:prstGeom>
        </p:spPr>
        <p:txBody>
          <a:bodyPr lIns="97512" tIns="48756" rIns="97512" bIns="48756" anchor="b"/>
          <a:lstStyle>
            <a:lvl1pPr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9190882" y="6720082"/>
            <a:ext cx="487839" cy="507559"/>
          </a:xfrm>
          <a:prstGeom prst="rect">
            <a:avLst/>
          </a:prstGeom>
        </p:spPr>
        <p:txBody>
          <a:bodyPr lIns="97512" tIns="48756" rIns="97512" bIns="48756" anchor="b"/>
          <a:lstStyle>
            <a:lvl1pPr algn="ctr" eaLnBrk="1" latinLnBrk="0" hangingPunct="1">
              <a:defRPr kumimoji="0" sz="13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</a:lstStyle>
          <a:p>
            <a:fld id="{725C68B6-61C2-468F-89AB-4B9F7531AA68}" type="slidenum">
              <a:rPr lang="ru-RU" smtClean="0"/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83002" y="-58"/>
            <a:ext cx="78054" cy="7308908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97512" tIns="48756" rIns="97512" bIns="48756" anchor="ctr"/>
          <a:lstStyle/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89890" indent="-302260" algn="l" rtl="0" eaLnBrk="1" latinLnBrk="0" hangingPunct="1">
        <a:lnSpc>
          <a:spcPct val="100000"/>
        </a:lnSpc>
        <a:spcBef>
          <a:spcPts val="640"/>
        </a:spcBef>
        <a:buClr>
          <a:schemeClr val="accent1"/>
        </a:buClr>
        <a:buSzPct val="80000"/>
        <a:buFont typeface="Wingdings 2" panose="05020102010507070707"/>
        <a:buChar char=""/>
        <a:defRPr kumimoji="0" sz="3400" kern="1200">
          <a:solidFill>
            <a:schemeClr val="tx1"/>
          </a:solidFill>
          <a:latin typeface="+mn-lt"/>
          <a:ea typeface="+mn-ea"/>
          <a:cs typeface="+mn-cs"/>
        </a:defRPr>
      </a:lvl1pPr>
      <a:lvl2pPr marL="682625" indent="-253365" algn="l" rtl="0" eaLnBrk="1" latinLnBrk="0" hangingPunct="1">
        <a:lnSpc>
          <a:spcPct val="100000"/>
        </a:lnSpc>
        <a:spcBef>
          <a:spcPts val="585"/>
        </a:spcBef>
        <a:buClr>
          <a:schemeClr val="accent1"/>
        </a:buClr>
        <a:buFont typeface="Verdana" panose="020B0604030504040204"/>
        <a:buChar char="◦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946150" indent="-24384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 panose="05020102010507070707"/>
        <a:buChar char="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170305" indent="-185420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4pPr>
      <a:lvl5pPr marL="1384935" indent="-194945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5pPr>
      <a:lvl6pPr marL="1609090" indent="-194945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1833245" indent="-19494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7pPr>
      <a:lvl8pPr marL="2047875" indent="-19494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8pPr>
      <a:lvl9pPr marL="2272030" indent="-194945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 panose="05020102010507070707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8768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753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46240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95008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4377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9254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4131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9001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1.xml"/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6.jpeg"/><Relationship Id="rId1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8.jpeg"/><Relationship Id="rId1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2.xml"/><Relationship Id="rId3" Type="http://schemas.openxmlformats.org/officeDocument/2006/relationships/image" Target="../media/image4.png"/><Relationship Id="rId2" Type="http://schemas.openxmlformats.org/officeDocument/2006/relationships/image" Target="../media/image10.jpeg"/><Relationship Id="rId1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image" Target="../media/image4.png"/><Relationship Id="rId1" Type="http://schemas.openxmlformats.org/officeDocument/2006/relationships/image" Target="../media/image1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2609199" y="1827827"/>
            <a:ext cx="5500726" cy="1568450"/>
          </a:xfrm>
          <a:prstGeom prst="rect">
            <a:avLst/>
          </a:prstGeom>
        </p:spPr>
        <p:txBody>
          <a:bodyPr wrap="square">
            <a:sp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ru-RU" sz="4800" b="1" cap="all" dirty="0" smtClean="0"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В Новый год на лыжах </a:t>
            </a:r>
            <a:endParaRPr lang="ru-RU" sz="4800" b="1" cap="all" dirty="0"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  <p:sp>
        <p:nvSpPr>
          <p:cNvPr id="9" name="Подзаголовок 2"/>
          <p:cNvSpPr txBox="1"/>
          <p:nvPr/>
        </p:nvSpPr>
        <p:spPr>
          <a:xfrm>
            <a:off x="4307835" y="5725493"/>
            <a:ext cx="5286380" cy="1299737"/>
          </a:xfrm>
          <a:prstGeom prst="rect">
            <a:avLst/>
          </a:prstGeom>
        </p:spPr>
        <p:txBody>
          <a:bodyPr vert="horz" lIns="91440" tIns="45720" rIns="91440" bIns="45720" rtlCol="0">
            <a:normAutofit fontScale="60000" lnSpcReduction="2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20000"/>
              </a:spcBef>
              <a:defRPr/>
            </a:pPr>
            <a:r>
              <a:rPr lang="ru-RU" sz="31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Выполнила: </a:t>
            </a:r>
            <a:r>
              <a:rPr lang="ru-RU" sz="34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7030A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Инструктор по физической культуре первой квалификационной категории </a:t>
            </a:r>
            <a:endParaRPr lang="ru-RU" sz="3400" b="1" dirty="0" smtClean="0">
              <a:ln w="10160">
                <a:solidFill>
                  <a:schemeClr val="accent1"/>
                </a:solidFill>
                <a:prstDash val="solid"/>
              </a:ln>
              <a:solidFill>
                <a:srgbClr val="7030A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  <a:p>
            <a:pPr>
              <a:spcBef>
                <a:spcPct val="20000"/>
              </a:spcBef>
              <a:defRPr/>
            </a:pPr>
            <a:r>
              <a:rPr lang="ru-RU" sz="4000" b="1" dirty="0" err="1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Николаева</a:t>
            </a:r>
            <a:r>
              <a:rPr lang="ru-RU" sz="4000" b="1" dirty="0" smtClean="0">
                <a:ln w="10160">
                  <a:solidFill>
                    <a:schemeClr val="accent1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38100" dist="32000" dir="5400000" algn="tl">
                    <a:srgbClr val="000000">
                      <a:alpha val="30000"/>
                    </a:srgbClr>
                  </a:outerShdw>
                </a:effectLst>
              </a:rPr>
              <a:t> А.А.</a:t>
            </a:r>
            <a:endParaRPr lang="ru-RU" sz="9400" b="1" dirty="0">
              <a:ln w="10160">
                <a:solidFill>
                  <a:schemeClr val="accent1"/>
                </a:solidFill>
                <a:prstDash val="solid"/>
              </a:ln>
              <a:solidFill>
                <a:srgbClr val="FF0000"/>
              </a:solidFill>
              <a:effectLst>
                <a:outerShdw blurRad="38100" dist="32000" dir="5400000" algn="tl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10" name="Picture 5" descr="logo9"/>
          <p:cNvPicPr>
            <a:picLocks noChangeAspect="1" noChangeArrowheads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098438" y="8891"/>
            <a:ext cx="6488286" cy="8728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Изображение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95705" y="2964180"/>
            <a:ext cx="3112135" cy="4286250"/>
          </a:xfrm>
          <a:prstGeom prst="rect">
            <a:avLst/>
          </a:prstGeom>
          <a:effectLst>
            <a:softEdge rad="127000"/>
          </a:effectLst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16925" y="37465"/>
            <a:ext cx="1308100" cy="150749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Изображение 6" descr="WhatsApp Image 2021-12-03 at 13.44.59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812290" y="1179830"/>
            <a:ext cx="2817495" cy="6108700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8" name="Изображение 7" descr="WhatsApp Image 2021-12-03 at 13.44.59 (1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32220" y="173355"/>
            <a:ext cx="2867660" cy="621855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9" name="Изображение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695" y="173355"/>
            <a:ext cx="1308100" cy="1507490"/>
          </a:xfrm>
          <a:prstGeom prst="rect">
            <a:avLst/>
          </a:prstGeom>
        </p:spPr>
      </p:pic>
      <p:pic>
        <p:nvPicPr>
          <p:cNvPr id="10" name="Изображение 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98695" y="5140960"/>
            <a:ext cx="1308100" cy="1507490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>
          <a:xfrm>
            <a:off x="4735830" y="6391910"/>
            <a:ext cx="4331970" cy="82994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ru-RU" altLang="en-US" sz="2400">
                <a:ln>
                  <a:solidFill>
                    <a:schemeClr val="accent1"/>
                  </a:solidFill>
                </a:ln>
                <a:solidFill>
                  <a:schemeClr val="accent4"/>
                </a:solidFill>
                <a:effectLst/>
              </a:rPr>
              <a:t>Мы зарядку проведем, и на лыжах все пойдем!</a:t>
            </a:r>
            <a:endParaRPr lang="ru-RU" altLang="en-US" sz="2400">
              <a:ln>
                <a:solidFill>
                  <a:schemeClr val="accent1"/>
                </a:solidFill>
              </a:ln>
              <a:solidFill>
                <a:schemeClr val="accent4"/>
              </a:solidFill>
              <a:effectLst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WhatsApp Image 2021-12-03 at 13.44.59 (2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595745" y="127635"/>
            <a:ext cx="2910840" cy="631253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3" name="Изображение 2" descr="WhatsApp Image 2021-12-03 at 13.45.00"/>
          <p:cNvPicPr>
            <a:picLocks noChangeAspect="1"/>
          </p:cNvPicPr>
          <p:nvPr/>
        </p:nvPicPr>
        <p:blipFill>
          <a:blip r:embed="rId2"/>
          <a:srcRect r="-30181"/>
          <a:stretch>
            <a:fillRect/>
          </a:stretch>
        </p:blipFill>
        <p:spPr>
          <a:xfrm>
            <a:off x="1170305" y="1693545"/>
            <a:ext cx="6896735" cy="318071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53000" y="5405120"/>
            <a:ext cx="1308100" cy="1507490"/>
          </a:xfrm>
          <a:prstGeom prst="rect">
            <a:avLst/>
          </a:prstGeom>
        </p:spPr>
      </p:pic>
      <p:pic>
        <p:nvPicPr>
          <p:cNvPr id="4" name="Изображение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70305" y="127635"/>
            <a:ext cx="1308100" cy="1507490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>
          <a:xfrm>
            <a:off x="1428115" y="4939030"/>
            <a:ext cx="4331970" cy="119888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ru-RU" altLang="en-US" sz="2400">
                <a:ln>
                  <a:solidFill>
                    <a:schemeClr val="accent1"/>
                  </a:solidFill>
                </a:ln>
                <a:solidFill>
                  <a:schemeClr val="accent4"/>
                </a:solidFill>
                <a:effectLst/>
              </a:rPr>
              <a:t>Чтоб здоровым, сильным быть - нужно с лыжами дружить!</a:t>
            </a:r>
            <a:endParaRPr lang="ru-RU" altLang="en-US" sz="2400">
              <a:ln>
                <a:solidFill>
                  <a:schemeClr val="accent1"/>
                </a:solidFill>
              </a:ln>
              <a:solidFill>
                <a:schemeClr val="accent4"/>
              </a:solidFill>
              <a:effectLst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WhatsApp Image 2021-12-03 at 13.45.00 (1)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300480" y="173990"/>
            <a:ext cx="3209925" cy="696023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4" name="Изображение 3" descr="WhatsApp Image 2021-12-03 at 13.45.00 (2)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03315" y="273685"/>
            <a:ext cx="3178175" cy="6891655"/>
          </a:xfrm>
          <a:prstGeom prst="rect">
            <a:avLst/>
          </a:prstGeom>
          <a:effectLst>
            <a:softEdge rad="31750"/>
          </a:effectLst>
        </p:spPr>
      </p:pic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71060" y="2670810"/>
            <a:ext cx="1308100" cy="1507490"/>
          </a:xfrm>
          <a:prstGeom prst="rect">
            <a:avLst/>
          </a:prstGeom>
        </p:spPr>
      </p:pic>
      <p:sp>
        <p:nvSpPr>
          <p:cNvPr id="6" name="Текстовое поле 5"/>
          <p:cNvSpPr txBox="1"/>
          <p:nvPr/>
        </p:nvSpPr>
        <p:spPr>
          <a:xfrm>
            <a:off x="3014980" y="173990"/>
            <a:ext cx="4722495" cy="1322070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soft" dir="t">
                <a:rot lat="0" lon="0" rev="15600000"/>
              </a:lightRig>
            </a:scene3d>
            <a:sp3d extrusionH="57150" prstMaterial="softEdge">
              <a:bevelT w="25400" h="38100"/>
            </a:sp3d>
          </a:bodyPr>
          <a:p>
            <a:pPr algn="ctr"/>
            <a:r>
              <a:rPr lang="ru-RU" altLang="en-US" sz="2000">
                <a:ln>
                  <a:solidFill>
                    <a:srgbClr val="16CACA"/>
                  </a:solidFill>
                </a:ln>
                <a:solidFill>
                  <a:schemeClr val="accent4"/>
                </a:solidFill>
                <a:effectLst/>
              </a:rPr>
              <a:t>Мы на лыжах - </a:t>
            </a:r>
            <a:endParaRPr lang="ru-RU" altLang="en-US" sz="2000">
              <a:ln>
                <a:solidFill>
                  <a:srgbClr val="16CACA"/>
                </a:solidFill>
              </a:ln>
              <a:solidFill>
                <a:schemeClr val="accent4"/>
              </a:solidFill>
              <a:effectLst/>
            </a:endParaRPr>
          </a:p>
          <a:p>
            <a:pPr algn="ctr"/>
            <a:r>
              <a:rPr lang="ru-RU" altLang="en-US" sz="2000">
                <a:ln>
                  <a:solidFill>
                    <a:srgbClr val="16CACA"/>
                  </a:solidFill>
                </a:ln>
                <a:solidFill>
                  <a:schemeClr val="accent4"/>
                </a:solidFill>
                <a:effectLst/>
              </a:rPr>
              <a:t>хоть куда, </a:t>
            </a:r>
            <a:endParaRPr lang="ru-RU" altLang="en-US" sz="2000">
              <a:ln>
                <a:solidFill>
                  <a:srgbClr val="16CACA"/>
                </a:solidFill>
              </a:ln>
              <a:solidFill>
                <a:schemeClr val="accent4"/>
              </a:solidFill>
              <a:effectLst/>
            </a:endParaRPr>
          </a:p>
          <a:p>
            <a:pPr algn="ctr"/>
            <a:r>
              <a:rPr lang="ru-RU" altLang="en-US" sz="2000">
                <a:ln>
                  <a:solidFill>
                    <a:srgbClr val="16CACA"/>
                  </a:solidFill>
                </a:ln>
                <a:solidFill>
                  <a:schemeClr val="accent4"/>
                </a:solidFill>
                <a:effectLst/>
              </a:rPr>
              <a:t>и не страшны </a:t>
            </a:r>
            <a:endParaRPr lang="ru-RU" altLang="en-US" sz="2000">
              <a:ln>
                <a:solidFill>
                  <a:srgbClr val="16CACA"/>
                </a:solidFill>
              </a:ln>
              <a:solidFill>
                <a:schemeClr val="accent4"/>
              </a:solidFill>
              <a:effectLst/>
            </a:endParaRPr>
          </a:p>
          <a:p>
            <a:pPr algn="ctr"/>
            <a:r>
              <a:rPr lang="ru-RU" altLang="en-US" sz="2000">
                <a:ln>
                  <a:solidFill>
                    <a:srgbClr val="16CACA"/>
                  </a:solidFill>
                </a:ln>
                <a:solidFill>
                  <a:schemeClr val="accent4"/>
                </a:solidFill>
                <a:effectLst/>
              </a:rPr>
              <a:t>нам холода!</a:t>
            </a:r>
            <a:endParaRPr lang="ru-RU" altLang="en-US" sz="2000">
              <a:ln>
                <a:solidFill>
                  <a:srgbClr val="16CACA"/>
                </a:solidFill>
              </a:ln>
              <a:solidFill>
                <a:schemeClr val="accent4"/>
              </a:solidFill>
              <a:effectLst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" name="Изображение 3" descr="WhatsApp Image 2021-12-03 at 13.45.01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624205" y="2486660"/>
            <a:ext cx="8864600" cy="4088765"/>
          </a:xfrm>
          <a:prstGeom prst="rect">
            <a:avLst/>
          </a:prstGeom>
          <a:effectLst>
            <a:softEdge rad="31750"/>
          </a:effectLst>
        </p:spPr>
      </p:pic>
      <p:sp>
        <p:nvSpPr>
          <p:cNvPr id="6" name="Прямоугольник 5"/>
          <p:cNvSpPr/>
          <p:nvPr/>
        </p:nvSpPr>
        <p:spPr>
          <a:xfrm>
            <a:off x="551180" y="97790"/>
            <a:ext cx="9007475" cy="2306955"/>
          </a:xfrm>
          <a:prstGeom prst="rect">
            <a:avLst/>
          </a:prstGeom>
          <a:noFill/>
          <a:ln>
            <a:noFill/>
          </a:ln>
        </p:spPr>
        <p:txBody>
          <a:bodyPr wrap="square" rtlCol="0" anchor="t">
            <a:spAutoFit/>
          </a:bodyPr>
          <a:p>
            <a:pPr algn="ctr"/>
            <a:r>
              <a:rPr lang="ru-RU" altLang="en-US" sz="7200" b="1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Спасибо за внимание!</a:t>
            </a:r>
            <a:endParaRPr lang="ru-RU" altLang="en-US" sz="7200" b="1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  <p:pic>
        <p:nvPicPr>
          <p:cNvPr id="7" name="Изображение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16925" y="37465"/>
            <a:ext cx="1308100" cy="150749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Солнцестояние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0</TotalTime>
  <Words>279</Words>
  <Application>WPS Presentation</Application>
  <PresentationFormat>Произвольный</PresentationFormat>
  <Paragraphs>16</Paragraphs>
  <Slides>5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18" baseType="lpstr">
      <vt:lpstr>Arial</vt:lpstr>
      <vt:lpstr>SimSun</vt:lpstr>
      <vt:lpstr>Wingdings</vt:lpstr>
      <vt:lpstr>Wingdings 2</vt:lpstr>
      <vt:lpstr>Verdana</vt:lpstr>
      <vt:lpstr>Gill Sans MT</vt:lpstr>
      <vt:lpstr>Gubbi</vt:lpstr>
      <vt:lpstr>Corbel</vt:lpstr>
      <vt:lpstr>Microsoft YaHei</vt:lpstr>
      <vt:lpstr>Droid Sans Fallback</vt:lpstr>
      <vt:lpstr>Arial Unicode MS</vt:lpstr>
      <vt:lpstr>Calibri</vt:lpstr>
      <vt:lpstr>Солнцестояние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/>
  <cp:lastModifiedBy>vadim</cp:lastModifiedBy>
  <cp:revision>48</cp:revision>
  <dcterms:created xsi:type="dcterms:W3CDTF">2022-11-10T13:20:53Z</dcterms:created>
  <dcterms:modified xsi:type="dcterms:W3CDTF">2022-11-10T13:20:53Z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1049-11.1.0.11664</vt:lpwstr>
  </property>
  <property fmtid="{D5CDD505-2E9C-101B-9397-08002B2CF9AE}" pid="3" name="ICV">
    <vt:lpwstr/>
  </property>
</Properties>
</file>