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ds05.infourok.ru/uploads/ex/0fc0/00036b1f-c7807f36/hello_html_71365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Documents and Settings\User\Рабочий стол\23159666_165544998000_2.jpg"/>
          <p:cNvPicPr>
            <a:picLocks noChangeAspect="1" noChangeArrowheads="1"/>
          </p:cNvPicPr>
          <p:nvPr/>
        </p:nvPicPr>
        <p:blipFill>
          <a:blip r:embed="rId2"/>
          <a:srcRect t="14930" r="209" b="11209"/>
          <a:stretch>
            <a:fillRect/>
          </a:stretch>
        </p:blipFill>
        <p:spPr bwMode="auto">
          <a:xfrm>
            <a:off x="0" y="142828"/>
            <a:ext cx="9144000" cy="67151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214686"/>
            <a:ext cx="3929090" cy="301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Экскурсионный спортивный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Поход в  лес</a:t>
            </a:r>
            <a:endParaRPr lang="ru-RU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Подготовительных групп 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№ 6 «Кузнечики» и 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№8 «Веснушки»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Выполнила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: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Инструктор по физической культуре первой квалификационной категории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Лепихина</a:t>
            </a:r>
            <a:r>
              <a:rPr lang="ru-RU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А.А</a:t>
            </a:r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9" name="Picture 5" descr="logo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037" y="-24"/>
            <a:ext cx="503296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5"/>
          <p:cNvSpPr txBox="1">
            <a:spLocks/>
          </p:cNvSpPr>
          <p:nvPr/>
        </p:nvSpPr>
        <p:spPr bwMode="auto">
          <a:xfrm>
            <a:off x="3643313" y="5715000"/>
            <a:ext cx="2405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Г. Бердск,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2019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pic>
        <p:nvPicPr>
          <p:cNvPr id="5122" name="Picture 2" descr="D:\Архив\фото\2018-2019\IMG-20190926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71469" y="214290"/>
            <a:ext cx="89297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Стройся по порядку – делаем зарядку!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pic>
        <p:nvPicPr>
          <p:cNvPr id="15362" name="Picture 2" descr="D:\Архив\фото\2018-2019\IMG-20190926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214290"/>
            <a:ext cx="3114671" cy="41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Архив\фото\2018-2019\IMG-20190926-WA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1" y="3429000"/>
            <a:ext cx="4248145" cy="318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43372" y="1571612"/>
            <a:ext cx="461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Нам преграда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2908" y="4929198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 страшна!!!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pic>
        <p:nvPicPr>
          <p:cNvPr id="14341" name="Picture 5" descr="D:\Архив\фото\2018-2019\IMG-20190926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4214842" cy="316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1071546"/>
            <a:ext cx="4492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Тянем-тянем…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434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Перетянем!!!!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D:\Архив\фото\2018-2019\IMG-20190926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pic>
        <p:nvPicPr>
          <p:cNvPr id="3074" name="Picture 2" descr="D:\Архив\фото\2018-2019\IMG-20190926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Архив\фото\2018-2019\IMG-20190926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643314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285860"/>
            <a:ext cx="383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капитанов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643446"/>
            <a:ext cx="4857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бой отправим!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689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Хоть в лесу или в тайге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D:\Архив\фото\2018-2019\IMG-20191003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200916" cy="540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1557078132_children-autumn-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595" y="0"/>
            <a:ext cx="9703595" cy="6858000"/>
          </a:xfrm>
          <a:prstGeom prst="rect">
            <a:avLst/>
          </a:prstGeom>
          <a:noFill/>
        </p:spPr>
      </p:pic>
      <p:pic>
        <p:nvPicPr>
          <p:cNvPr id="7170" name="Picture 2" descr="D:\Архив\фото\2018-2019\IMG-20190926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46568"/>
            <a:ext cx="7272354" cy="54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Будем рады быть везде!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2019-10-03T07:45:54Z</dcterms:modified>
</cp:coreProperties>
</file>