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5" r:id="rId3"/>
    <p:sldId id="256" r:id="rId4"/>
    <p:sldId id="258" r:id="rId5"/>
    <p:sldId id="259" r:id="rId6"/>
    <p:sldId id="260" r:id="rId7"/>
    <p:sldId id="276" r:id="rId8"/>
    <p:sldId id="261" r:id="rId9"/>
    <p:sldId id="264" r:id="rId10"/>
    <p:sldId id="265" r:id="rId11"/>
    <p:sldId id="266" r:id="rId12"/>
    <p:sldId id="267" r:id="rId13"/>
    <p:sldId id="278" r:id="rId14"/>
    <p:sldId id="27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778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DE8A-B987-43B0-A860-6005F3386AF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3F8E-DCA1-4CC8-A28F-41F90946B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3F8E-DCA1-4CC8-A28F-41F90946B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4968552" cy="402496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рождение Бабы Яги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527" y="5661248"/>
            <a:ext cx="7977473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Петрова Лариса Васильевна,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инструктор по физической культуре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высшей категории 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ДОУ № 28 г.Бердск 2015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Мои документы\фото\2014 2015\28.08.2015 метод.о\IMG_72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41"/>
          <a:stretch>
            <a:fillRect/>
          </a:stretch>
        </p:blipFill>
        <p:spPr bwMode="auto">
          <a:xfrm>
            <a:off x="3563888" y="260648"/>
            <a:ext cx="5337676" cy="460851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7200800" cy="16561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про бабушку забыли,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подарки в День рожденья ,ей не подарили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56992"/>
            <a:ext cx="4032448" cy="25202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Тут Яга примчалась,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громко возмущалась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458416"/>
            <a:ext cx="6858000" cy="9144000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Мои документы\фото\2014 2015\28.08.2015 метод.о\IMG_72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5" y="260648"/>
            <a:ext cx="6696745" cy="388843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9512" y="4653136"/>
            <a:ext cx="8964488" cy="22048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Бабки –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Ёжки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угодили , стол накрыли 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борщ сварили ,про компот не позабыли.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фото\2014 2015\28.08.2015 метод.о\IMG_72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552728" cy="4104456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1520" y="4869160"/>
            <a:ext cx="6480720" cy="19888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Дружно тесто завели,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пирог ей испекли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фото\2014 2015\28.08.2015 метод.о\IMG_72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4765620" cy="403244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512" y="5589240"/>
            <a:ext cx="5616624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Каравай все спели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фото\2014 2015\28.08.2015 метод.о\IMG_72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5359234" cy="475252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512" y="5013176"/>
            <a:ext cx="6264696" cy="15841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Теремок вручили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домой всех проводили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фото\2014 2015\28.08.2015 метод.о\IMG_72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439644" cy="558924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051720" y="5949280"/>
            <a:ext cx="5616624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263"/>
            <a:ext cx="9144000" cy="69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Documents and Settings\User\Мои документы\фото\2014 2015\28.08.2015 метод.о\IMG_71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00600" cy="451250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4653136"/>
            <a:ext cx="8712968" cy="1255380"/>
          </a:xfrm>
          <a:prstGeom prst="wave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Вспомнить летние деньки собрались мы  вместе,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User\Мои документы\фото\2014 2015\28.08.2015 метод.о\IMG_71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472608" cy="4582109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27584" y="5229200"/>
            <a:ext cx="7056784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Встали по порядку, сделали зарядку.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Мои документы\фото\2014 2015\28.08.2015 метод.о\IMG_71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832648" cy="4856596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512" y="5085184"/>
            <a:ext cx="8964488" cy="17728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Кузя в гости приходил, и избушку приводил.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детишек , и у взрослых Кузя помощи просил.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Мои документы\фото\2014 2015\28.08.2015 метод.о\IMG_71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7"/>
          <a:stretch>
            <a:fillRect/>
          </a:stretch>
        </p:blipFill>
        <p:spPr bwMode="auto">
          <a:xfrm>
            <a:off x="2771800" y="260648"/>
            <a:ext cx="6084168" cy="43204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123" name="Picture 3" descr="C:\Documents and Settings\User\Мои документы\фото\2014 2015\28.08.2015 метод.о\IMG_71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166" y="260648"/>
            <a:ext cx="2201000" cy="4320480"/>
          </a:xfrm>
          <a:prstGeom prst="rect">
            <a:avLst/>
          </a:prstGeom>
          <a:noFill/>
          <a:ln>
            <a:solidFill>
              <a:srgbClr val="EAF98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2" y="4869160"/>
            <a:ext cx="8964488" cy="8728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в избушке всё прибрали ,паутину всю смели.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242392"/>
            <a:ext cx="6858000" cy="9144000"/>
          </a:xfrm>
          <a:prstGeom prst="rect">
            <a:avLst/>
          </a:prstGeom>
          <a:noFill/>
        </p:spPr>
      </p:pic>
      <p:pic>
        <p:nvPicPr>
          <p:cNvPr id="6146" name="Picture 2" descr="C:\Documents and Settings\User\Мои документы\фото\2014 2015\28.08.2015 метод.о\IMG_71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6089498" cy="500618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5472608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избушку украшали ,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дружно Кузе помогли.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8194" name="Picture 2" descr="C:\Documents and Settings\User\Мои документы\фото\2014 2015\28.08.2015 метод.о\IMG_72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1"/>
          <a:stretch>
            <a:fillRect/>
          </a:stretch>
        </p:blipFill>
        <p:spPr bwMode="auto">
          <a:xfrm>
            <a:off x="2843808" y="332656"/>
            <a:ext cx="4752528" cy="3744416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512" y="3933056"/>
            <a:ext cx="6552728" cy="22322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Дружно , волшебство, творили,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фото\2014 2015\28.08.2015 метод.о\IMG_71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46"/>
          <a:stretch>
            <a:fillRect/>
          </a:stretch>
        </p:blipFill>
        <p:spPr bwMode="auto">
          <a:xfrm>
            <a:off x="3275855" y="260648"/>
            <a:ext cx="5104567" cy="4176464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95536" y="5157192"/>
            <a:ext cx="8496944" cy="10081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Ключевой водой, избушку, окатили,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мама\фото\РАМКИ (2)\мореа\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Мои документы\фото\2014 2015\28.08.2015 метод.о\IMG_72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5328591" cy="4464496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8280920" cy="9361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её мы в Теремок превратили.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152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76</cp:revision>
  <dcterms:modified xsi:type="dcterms:W3CDTF">2015-11-02T14:55:54Z</dcterms:modified>
</cp:coreProperties>
</file>