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77" r:id="rId6"/>
    <p:sldId id="276" r:id="rId7"/>
    <p:sldId id="268" r:id="rId8"/>
    <p:sldId id="278" r:id="rId9"/>
    <p:sldId id="279" r:id="rId10"/>
    <p:sldId id="280" r:id="rId11"/>
    <p:sldId id="271" r:id="rId12"/>
    <p:sldId id="270" r:id="rId13"/>
    <p:sldId id="269" r:id="rId14"/>
    <p:sldId id="272" r:id="rId15"/>
    <p:sldId id="273" r:id="rId16"/>
    <p:sldId id="274" r:id="rId17"/>
    <p:sldId id="275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3258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2219-C7AF-44A2-8FB8-4B6706FA1AE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ACAE-EC86-4477-8762-24A5A679E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8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22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jpeg"/><Relationship Id="rId7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мама\фото\РАМКИ (2)\images (12)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21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1" y="5638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Инструктор по физической культуре</a:t>
            </a:r>
          </a:p>
          <a:p>
            <a:r>
              <a:rPr lang="ru-RU" dirty="0" smtClean="0"/>
              <a:t> Петрова Л.В</a:t>
            </a:r>
          </a:p>
          <a:p>
            <a:r>
              <a:rPr lang="ru-RU" dirty="0" smtClean="0"/>
              <a:t>г.Бердск . 2015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14600" y="1600200"/>
            <a:ext cx="4724400" cy="365760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828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Kalinga" pitchFamily="34" charset="0"/>
              </a:rPr>
              <a:t>      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Kalinga" pitchFamily="34" charset="0"/>
              </a:rPr>
              <a:t>Праздники    с чудо-       куклами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1" name="Picture 2" descr="C:\Users\пользователь\Desktop\Slide10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3657600"/>
          </a:xfrm>
          <a:prstGeom prst="rect">
            <a:avLst/>
          </a:prstGeom>
          <a:noFill/>
        </p:spPr>
      </p:pic>
      <p:pic>
        <p:nvPicPr>
          <p:cNvPr id="9" name="Picture 4" descr="Изображение 07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14800" cy="3693172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9050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0574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73" r="-3322"/>
          <a:stretch>
            <a:fillRect/>
          </a:stretch>
        </p:blipFill>
        <p:spPr bwMode="auto">
          <a:xfrm rot="16200000">
            <a:off x="-152400" y="4191000"/>
            <a:ext cx="2819400" cy="25146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8" name="Picture 2" descr="C:\Users\пользователь\Desktop\мама\фото\развлечение баба-яга не против спорта\IMG_46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53200" cy="617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0574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2286000" cy="18288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514600" cy="19812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04800" y="3886200"/>
            <a:ext cx="30480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5029200"/>
            <a:ext cx="4953000" cy="14478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0528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С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 г о в и  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473" y="0"/>
            <a:ext cx="3512127" cy="1981200"/>
          </a:xfrm>
          <a:prstGeom prst="rect">
            <a:avLst/>
          </a:prstGeom>
          <a:noFill/>
        </p:spPr>
      </p:pic>
      <p:pic>
        <p:nvPicPr>
          <p:cNvPr id="9" name="Picture 4" descr="IMG_31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26523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G_46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95800" cy="4407647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9812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819400" cy="18288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0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34378" y="3728206"/>
            <a:ext cx="3364174" cy="2895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5486400"/>
            <a:ext cx="4343400" cy="9027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7912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И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 у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Slide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23" y="609600"/>
            <a:ext cx="6879077" cy="530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0"/>
          <a:stretch>
            <a:fillRect/>
          </a:stretch>
        </p:blipFill>
        <p:spPr bwMode="auto">
          <a:xfrm>
            <a:off x="0" y="0"/>
            <a:ext cx="3124200" cy="21336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667000" cy="19050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0"/>
            <a:ext cx="3352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4384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185160" cy="25146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Slide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114800" cy="350520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057400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DSC_0433.JPG"/>
          <p:cNvPicPr>
            <a:picLocks noChangeAspect="1" noChangeArrowheads="1"/>
          </p:cNvPicPr>
          <p:nvPr/>
        </p:nvPicPr>
        <p:blipFill>
          <a:blip r:embed="rId7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86200" cy="4113068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4343400"/>
            <a:ext cx="2743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0"/>
            <a:ext cx="3048000" cy="28194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14" r="-2439"/>
          <a:stretch>
            <a:fillRect/>
          </a:stretch>
        </p:blipFill>
        <p:spPr bwMode="auto">
          <a:xfrm rot="15967134">
            <a:off x="-600437" y="3470234"/>
            <a:ext cx="3512635" cy="2689772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5486400"/>
            <a:ext cx="3416074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 е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 о 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F:\ростовые куклы\P10900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292958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971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7526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0"/>
            <a:ext cx="3048000" cy="2152650"/>
          </a:xfrm>
          <a:prstGeom prst="rect">
            <a:avLst/>
          </a:prstGeom>
          <a:noFill/>
        </p:spPr>
      </p:pic>
      <p:pic>
        <p:nvPicPr>
          <p:cNvPr id="2050" name="Picture 2" descr="F:\ростовые куклы\P10900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676399" cy="4038599"/>
          </a:xfrm>
          <a:prstGeom prst="rect">
            <a:avLst/>
          </a:prstGeom>
          <a:noFill/>
        </p:spPr>
      </p:pic>
      <p:pic>
        <p:nvPicPr>
          <p:cNvPr id="2051" name="Picture 3" descr="F:\ростовые куклы\P10900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131954" cy="4287055"/>
          </a:xfrm>
          <a:prstGeom prst="rect">
            <a:avLst/>
          </a:prstGeom>
          <a:noFill/>
        </p:spPr>
      </p:pic>
      <p:pic>
        <p:nvPicPr>
          <p:cNvPr id="10" name="Picture 2" descr="F:\ростовые куклы\P10900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572000" cy="4406863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48000" cy="215265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" y="4191000"/>
            <a:ext cx="2666999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0"/>
            <a:ext cx="3048000" cy="215265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62700" y="635320"/>
            <a:ext cx="3429000" cy="21336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0"/>
            <a:ext cx="3048000" cy="215265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48000" cy="2152650"/>
          </a:xfrm>
          <a:prstGeom prst="rect">
            <a:avLst/>
          </a:prstGeom>
          <a:noFill/>
        </p:spPr>
      </p:pic>
      <p:sp>
        <p:nvSpPr>
          <p:cNvPr id="3074" name="AutoShape 2" descr="C:\Users\%D0%BF%D0%BE%D0%BB%D1%8C%D0%B7%D0%BE%D0%B2%D0%B0%D1%82%D0%B5%D0%BB%D1%8C\Desktop\%D0%BC%D0%B0%D0%BC%D0%B0\%D1%84%D0%BE%D1%82%D0%BE\%D0%A4%D0%9E%D0%A2%D0%9E-%D0%9B%D0%90%D0%A0%D0%90\%D0%92%D0%B5%D1%81%D0%B5%D0%BB%D1%8B%D0%B5 %D1%81%D1%82%D0%B0%D1%80%D1%82%D1%8B 0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C:\Users\%D0%BF%D0%BE%D0%BB%D1%8C%D0%B7%D0%BE%D0%B2%D0%B0%D1%82%D0%B5%D0%BB%D1%8C\Desktop\%D0%BC%D0%B0%D0%BC%D0%B0\%D1%84%D0%BE%D1%82%D0%BE\%D0%A4%D0%9E%D0%A2%D0%9E-%D0%9B%D0%90%D0%A0%D0%90\%D0%92%D0%B5%D1%81%D0%B5%D0%BB%D1%8B%D0%B5 %D1%81%D1%82%D0%B0%D1%80%D1%82%D1%8B 0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1478381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итог определенного объема работы по физическому развитию детей в детском саду проводятся, разнообразные  спортивные и музыкально – спортивные праздники и развлечения, такие, например, как: «Осенний кросс», «Зимние потехи», «Рыцарский турнир», «Богатырские забавы», «Вместе с папой, вместе с мамой», «Веселые старты» и другие. Большую роль в таких праздниках и развлечениях играет сюрпризный момент, который приносит радость, удивление, вызывает у детей дух соревнования, спортивный азарт, желание успешнее преодолеть спортивные преграды. Сюрпризный момент делает праздники ярче, более запоминающимися. Это могут быть пришедшие в гости Кикимора, Старичок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Лесовичок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Топотун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персонажи русских народных сказок.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0"/>
            <a:ext cx="3048000" cy="215265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6654" y="628017"/>
            <a:ext cx="3200400" cy="2079543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0"/>
            <a:ext cx="3048000" cy="215265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828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" y="1219201"/>
            <a:ext cx="8686800" cy="563231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 особый восторг вызывают  чудо- куклы –, изготовленные   мною  в детском саду, это такие, например как: «Избушка на курьих ножках», «Теремок», «Розовый слон», «Змей - Горыныч», «Подушка», «Пляшущий самовар» и другие.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Эти чудо- куклы доставляют детям большую радость, помогают побороть робость, стеснительность, неверие в свои силы.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«Теремок» вызывает на веселые русские состязания, или озорную пляску.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«Избушка» провоцирует на смелые поступки, на преодоление препятствий.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«Ленивая Подушка» учит детей расслабляться, отдыхать.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«Розовый слон» приглашает вместе с ними выполнять всевозможные цирковые номера.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«Змей Горыныч» заставляет детей не бояться, вызывает смех и тем побеждает страх.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«Самовар» пляшет сам и «заражает» детей веселой пляской.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«Сказочный Дуб» - дарит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долгожданные подарки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ама\фото\РАМКИ (2)\images (12)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2129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514600" y="1676400"/>
            <a:ext cx="4724400" cy="365760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438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Kalinga" pitchFamily="34" charset="0"/>
              </a:rPr>
              <a:t> 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Kalinga" pitchFamily="34" charset="0"/>
              </a:rPr>
              <a:t>спасибо за    внимание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0"/>
            <a:ext cx="3048000" cy="2152650"/>
          </a:xfrm>
          <a:prstGeom prst="rect">
            <a:avLst/>
          </a:prstGeom>
          <a:noFill/>
        </p:spPr>
      </p:pic>
      <p:pic>
        <p:nvPicPr>
          <p:cNvPr id="2051" name="Picture 3" descr="E:\ростовые куклы\куклы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98" r="-2380"/>
          <a:stretch>
            <a:fillRect/>
          </a:stretch>
        </p:blipFill>
        <p:spPr bwMode="auto">
          <a:xfrm>
            <a:off x="1752600" y="-457200"/>
            <a:ext cx="5791200" cy="731520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2098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667000"/>
          </a:xfrm>
          <a:prstGeom prst="rect">
            <a:avLst/>
          </a:prstGeom>
          <a:noFill/>
        </p:spPr>
      </p:pic>
      <p:pic>
        <p:nvPicPr>
          <p:cNvPr id="9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142471" y="3856471"/>
            <a:ext cx="3429000" cy="2574058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33399" y="3962401"/>
            <a:ext cx="3429000" cy="236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8" name="Picture 2" descr="C:\Users\пользователь\Desktop\мама\фото\ФОТО-ЛАРА\DSC0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8128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9812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19812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1336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68461" y="4283263"/>
            <a:ext cx="2743198" cy="24062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43200" y="5867400"/>
            <a:ext cx="4114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 л о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и 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20980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мама\фото\ФОТО-ЛАРА\DSC01871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449637" cy="304800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0"/>
          <a:stretch>
            <a:fillRect/>
          </a:stretch>
        </p:blipFill>
        <p:spPr bwMode="auto">
          <a:xfrm>
            <a:off x="0" y="0"/>
            <a:ext cx="3124200" cy="20574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00"/>
          <a:stretch>
            <a:fillRect/>
          </a:stretch>
        </p:blipFill>
        <p:spPr bwMode="auto">
          <a:xfrm>
            <a:off x="3048000" y="0"/>
            <a:ext cx="3200400" cy="2057400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мама\фото\ФОТО-ЛАРА\DSC0187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958389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58878" y="4183031"/>
            <a:ext cx="2852683" cy="2259024"/>
          </a:xfrm>
          <a:prstGeom prst="rect">
            <a:avLst/>
          </a:prstGeom>
          <a:noFill/>
        </p:spPr>
      </p:pic>
      <p:pic>
        <p:nvPicPr>
          <p:cNvPr id="2" name="Picture 2" descr="C:\Documents and Settings\User\Мои документы\фото\признание\DSC_096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590800" cy="466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8" name="Picture 3" descr="C:\Users\пользователь\Desktop\мама\фото\ФОТО-ЛАРА\IMG_35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5943600" cy="647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0"/>
          <a:stretch>
            <a:fillRect/>
          </a:stretch>
        </p:blipFill>
        <p:spPr bwMode="auto">
          <a:xfrm>
            <a:off x="0" y="0"/>
            <a:ext cx="2819400" cy="21336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905000" cy="11430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2743200" cy="13716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172200" y="3733800"/>
            <a:ext cx="34290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3095888">
            <a:off x="-46274" y="4928410"/>
            <a:ext cx="3453907" cy="11657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449028"/>
              </a:avLst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 м е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7678804">
            <a:off x="4815789" y="4303162"/>
            <a:ext cx="3781488" cy="11920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41176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 о </a:t>
            </a:r>
            <a:r>
              <a:rPr lang="ru-RU" sz="5400" b="1" cap="none" spc="0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ч </a:t>
            </a:r>
            <a:endParaRPr lang="ru-RU" sz="54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9" name="Picture 2" descr="C:\Users\пользователь\Desktop\мама\фото\ФОТО-ЛАРА\IMG_35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104064" cy="3505200"/>
          </a:xfrm>
          <a:prstGeom prst="rect">
            <a:avLst/>
          </a:prstGeom>
          <a:noFill/>
        </p:spPr>
      </p:pic>
      <p:pic>
        <p:nvPicPr>
          <p:cNvPr id="5122" name="Picture 2" descr="F:\фото 3\Инопланетяне\IMG_23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410200" cy="3484535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0"/>
          <a:stretch>
            <a:fillRect/>
          </a:stretch>
        </p:blipFill>
        <p:spPr bwMode="auto">
          <a:xfrm>
            <a:off x="0" y="0"/>
            <a:ext cx="2743200" cy="17526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352800" cy="21336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9050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15853" y="4483053"/>
            <a:ext cx="2590800" cy="215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пользователь\Desktop\мама\фото\РАМКИ (2)\imггггages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1371600"/>
            <a:ext cx="3307404" cy="1295400"/>
          </a:xfrm>
          <a:prstGeom prst="rect">
            <a:avLst/>
          </a:prstGeom>
          <a:noFill/>
        </p:spPr>
      </p:pic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6" name="Picture 2" descr="C:\Users\пользователь\Desktop\самоонализ\2015-07 (июл)\сканирование0018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819400" cy="220980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3622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22098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16" r="-2141"/>
          <a:stretch>
            <a:fillRect/>
          </a:stretch>
        </p:blipFill>
        <p:spPr bwMode="auto">
          <a:xfrm rot="16200000">
            <a:off x="-381000" y="4191002"/>
            <a:ext cx="3276601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5486400"/>
            <a:ext cx="4800600" cy="10757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30094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С а м о в 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8" name="Picture 2" descr="C:\Users\пользователь\Desktop\мама\фото\ФОТО-ЛАРА\DSC06753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00600" cy="360045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мама\фото\ФОТО-ЛАРА\DSC06755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800600" cy="3600450"/>
          </a:xfrm>
          <a:prstGeom prst="rect">
            <a:avLst/>
          </a:prstGeom>
          <a:noFill/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2098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667000" cy="18288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0574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" y="4267199"/>
            <a:ext cx="2590800" cy="259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пользователь\Desktop\мама\фото\РАМКИ (2)\fon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76400" y="5334000"/>
            <a:ext cx="6248400" cy="12954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44597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4" descr="Изображение 0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05400" cy="655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05"/>
          <a:stretch>
            <a:fillRect/>
          </a:stretch>
        </p:blipFill>
        <p:spPr bwMode="auto">
          <a:xfrm>
            <a:off x="0" y="0"/>
            <a:ext cx="3200400" cy="2362200"/>
          </a:xfrm>
          <a:prstGeom prst="rect">
            <a:avLst/>
          </a:prstGeom>
          <a:noFill/>
        </p:spPr>
      </p:pic>
      <p:pic>
        <p:nvPicPr>
          <p:cNvPr id="22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590800" cy="1143000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esktop\мама\фото\РАМКИ (2)\images13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11" b="-5372"/>
          <a:stretch>
            <a:fillRect/>
          </a:stretch>
        </p:blipFill>
        <p:spPr bwMode="auto">
          <a:xfrm rot="16200000">
            <a:off x="-195458" y="3690742"/>
            <a:ext cx="3362716" cy="2971800"/>
          </a:xfrm>
          <a:prstGeom prst="rect">
            <a:avLst/>
          </a:prstGeom>
          <a:noFill/>
        </p:spPr>
      </p:pic>
      <p:pic>
        <p:nvPicPr>
          <p:cNvPr id="2060" name="Picture 12" descr="C:\Users\пользователь\Desktop\мама\фото\РАМКИ (2)\images (4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247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Administrator</cp:lastModifiedBy>
  <cp:revision>56</cp:revision>
  <dcterms:created xsi:type="dcterms:W3CDTF">2015-08-09T06:09:25Z</dcterms:created>
  <dcterms:modified xsi:type="dcterms:W3CDTF">2015-11-02T14:56:12Z</dcterms:modified>
</cp:coreProperties>
</file>