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56" r:id="rId4"/>
    <p:sldId id="257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23" autoAdjust="0"/>
  </p:normalViewPr>
  <p:slideViewPr>
    <p:cSldViewPr>
      <p:cViewPr>
        <p:scale>
          <a:sx n="57" d="100"/>
          <a:sy n="57" d="100"/>
        </p:scale>
        <p:origin x="-3078" y="-11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Мои документы\Мои рисунки\РАМКИ (2)\РАМКИ\0_b8bf2_8dd7e8ae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085605" y="-353538"/>
            <a:ext cx="5040561" cy="7709093"/>
          </a:xfrm>
          <a:prstGeom prst="rect">
            <a:avLst/>
          </a:prstGeom>
          <a:noFill/>
        </p:spPr>
      </p:pic>
      <p:pic>
        <p:nvPicPr>
          <p:cNvPr id="2052" name="Picture 4" descr="C:\Documents and Settings\User\Мои документы\Мои рисунки\РАМКИ (2)\РАМКИ\1292950508_dec9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" y="0"/>
            <a:ext cx="9144002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71800" y="4509120"/>
            <a:ext cx="4176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 </a:t>
            </a:r>
          </a:p>
          <a:p>
            <a:r>
              <a:rPr lang="ru-RU" dirty="0" smtClean="0"/>
              <a:t>Инструктор по физической культуре Петрова Л.В</a:t>
            </a:r>
          </a:p>
          <a:p>
            <a:r>
              <a:rPr lang="ru-RU" dirty="0" smtClean="0"/>
              <a:t>г.Бердск . 2015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547664" y="2348880"/>
            <a:ext cx="669674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Фестиваль    творчества            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«Признание»</a:t>
            </a:r>
          </a:p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номинация «Золотые руки»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признание\DSC_096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475252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15616" y="1340768"/>
            <a:ext cx="33843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К нам Самовар сюда  примчал!</a:t>
            </a: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И  сразу  же... затанцевал!</a:t>
            </a: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Да со столом! </a:t>
            </a: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Да с пирогами!</a:t>
            </a: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Чтоб радость разделить с друзьями!</a:t>
            </a: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Всех угостит без промедленья!</a:t>
            </a:r>
          </a:p>
        </p:txBody>
      </p:sp>
      <p:pic>
        <p:nvPicPr>
          <p:cNvPr id="4" name="Picture 4" descr="C:\Documents and Settings\User\Мои документы\Мои рисунки\РАМКИ (2)\РАМКИ\1292950508_dec9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95522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признание\DSC_097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8608" y="0"/>
            <a:ext cx="7788621" cy="49411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79712" y="4869160"/>
            <a:ext cx="604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Всё..Сказка  кончилась,  друзья!    </a:t>
            </a: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Всем пожелаю   счастья я!</a:t>
            </a:r>
          </a:p>
        </p:txBody>
      </p:sp>
      <p:pic>
        <p:nvPicPr>
          <p:cNvPr id="4" name="Picture 4" descr="C:\Documents and Settings\User\Мои документы\Мои рисунки\РАМКИ (2)\РАМКИ\1292950508_dec9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0"/>
            <a:ext cx="9144002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Мои документы\Мои рисунки\РАМКИ (2)\РАМКИ\0_b8bf2_8dd7e8ae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085605" y="-353538"/>
            <a:ext cx="5040561" cy="7709093"/>
          </a:xfrm>
          <a:prstGeom prst="rect">
            <a:avLst/>
          </a:prstGeom>
          <a:noFill/>
        </p:spPr>
      </p:pic>
      <p:pic>
        <p:nvPicPr>
          <p:cNvPr id="3" name="Picture 4" descr="C:\Documents and Settings\User\Мои документы\Мои рисунки\РАМКИ (2)\РАМКИ\1292950508_dec9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2" cy="6858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63688" y="3140968"/>
            <a:ext cx="7003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Спасибо за внимание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фото\2015-07 (июл)\сканирование0026.jpg"/>
          <p:cNvPicPr>
            <a:picLocks noChangeAspect="1" noChangeArrowheads="1"/>
          </p:cNvPicPr>
          <p:nvPr/>
        </p:nvPicPr>
        <p:blipFill>
          <a:blip r:embed="rId2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284"/>
            <a:ext cx="4572000" cy="68557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99592" y="1052736"/>
            <a:ext cx="381642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 Жил-был  поэт, душой     влюблённый  В мир,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  что  для  нас Творец       создал,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«У  Лукоморья  дуб зелёный..»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Поэт однажды  написал...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Он в этом  сказочном творенье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Живыми  делал  чудеса,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В  нас пробуждал       воображенье,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   И птицею под небеса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  Оно летело без преграды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     Навстречу  сказочной         мечт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8" name="Picture 4" descr="C:\Documents and Settings\User\Мои документы\Мои рисунки\РАМКИ (2)\РАМКИ\1292950508_dec9s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признание\DSC_0929.jpg"/>
          <p:cNvPicPr>
            <a:picLocks noChangeAspect="1" noChangeArrowheads="1"/>
          </p:cNvPicPr>
          <p:nvPr/>
        </p:nvPicPr>
        <p:blipFill>
          <a:blip r:embed="rId2" cstate="email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260648"/>
            <a:ext cx="3995936" cy="61926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15616" y="1124744"/>
            <a:ext cx="40324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            Прошли года, 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я повзрослела,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Те сказки детям достаю,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Но вот однажды захотела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Создать вдруг сказку я свою!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Так появилось в мире вскоре  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Моё вот это Лукоморье!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Мир сказки новой создавая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Его представлю перед вами,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Начну, поэту подражая, 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Почти такими же словами:</a:t>
            </a:r>
          </a:p>
        </p:txBody>
      </p:sp>
      <p:pic>
        <p:nvPicPr>
          <p:cNvPr id="4" name="Picture 4" descr="C:\Documents and Settings\User\Мои документы\Мои рисунки\РАМКИ (2)\РАМКИ\1292950508_dec9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2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признание\DSC_09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3355159" y="1216843"/>
            <a:ext cx="6715039" cy="428135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15616" y="908720"/>
            <a:ext cx="3384376" cy="5334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          «...У Лукоморья -дуб зелёный, </a:t>
            </a: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А возле дуба кот учёный</a:t>
            </a: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Таким быть нелегко котом,</a:t>
            </a: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К нему бегут спросить о всяком,</a:t>
            </a: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Чтоб разъяснил явлений суть,</a:t>
            </a: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Сейчас  устал он,  и, однако,  Решил под дубом        отдохнуть...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4" name="Picture 4" descr="C:\Documents and Settings\User\Мои документы\Мои рисунки\РАМКИ (2)\РАМКИ\1292950508_dec9s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признание\DSC_093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15616" y="1412776"/>
            <a:ext cx="29523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Примчалась, чтобы лечь под ушко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К нему- волшебная подушка!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Подушка эта-озорница!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То скачет, то начнёт кружиться!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А то, смотрите, язычком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Так любит весело дразниться!</a:t>
            </a:r>
          </a:p>
        </p:txBody>
      </p:sp>
      <p:pic>
        <p:nvPicPr>
          <p:cNvPr id="4" name="Picture 4" descr="C:\Documents and Settings\User\Мои документы\Мои рисунки\РАМКИ (2)\РАМКИ\1292950508_dec9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" y="-1"/>
            <a:ext cx="9144002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признание\DSC_09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260648"/>
            <a:ext cx="5328592" cy="6073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43608" y="1772816"/>
            <a:ext cx="23042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«...Там на неведомых дорожках Следы невиданных зверей...»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4" name="Picture 4" descr="C:\Documents and Settings\User\Мои документы\Мои рисунки\РАМКИ (2)\РАМКИ\1292950508_dec9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-2" y="0"/>
            <a:ext cx="9144002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признание\DSC_094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501319"/>
            <a:ext cx="4788024" cy="635668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87624" y="1412776"/>
            <a:ext cx="29523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Избушка там на курьих ножках</a:t>
            </a: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Стоит без окон, без дверей!</a:t>
            </a: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Стоять на месте не желает!</a:t>
            </a: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И бабку-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Ёжку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обожает !  </a:t>
            </a: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Кот очень близко с ней знаком !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4" name="Picture 4" descr="C:\Documents and Settings\User\Мои документы\Мои рисунки\РАМКИ (2)\РАМКИ\1292950508_dec9s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признание\DSC_09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1762" y="0"/>
            <a:ext cx="5262238" cy="667141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090971" y="3244334"/>
            <a:ext cx="962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Знаком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484784"/>
            <a:ext cx="22322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Знаком  наш кот  и  с -теремком!</a:t>
            </a: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В теремке живут зверюшки,</a:t>
            </a: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Развесёлые игрушки!</a:t>
            </a:r>
          </a:p>
        </p:txBody>
      </p:sp>
      <p:pic>
        <p:nvPicPr>
          <p:cNvPr id="6" name="Picture 4" descr="C:\Documents and Settings\User\Мои документы\Мои рисунки\РАМКИ (2)\РАМКИ\1292950508_dec9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2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признание\DSC_096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0"/>
            <a:ext cx="3816424" cy="674136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87624" y="1196752"/>
            <a:ext cx="352839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Слон розовый! Вот это чудо!</a:t>
            </a: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Привет, дружище! Ты откуда? </a:t>
            </a: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Из цирка прямо? </a:t>
            </a: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Это Да! </a:t>
            </a: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Ну, покажи нам всем тогда,</a:t>
            </a: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Чему ты в цирке</a:t>
            </a: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научился?</a:t>
            </a: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Что делал, чтоб народ дивился?</a:t>
            </a:r>
          </a:p>
          <a:p>
            <a:endParaRPr lang="ru-RU" sz="2400" dirty="0"/>
          </a:p>
        </p:txBody>
      </p:sp>
      <p:pic>
        <p:nvPicPr>
          <p:cNvPr id="5" name="Picture 4" descr="C:\Documents and Settings\User\Мои документы\Мои рисунки\РАМКИ (2)\РАМКИ\1292950508_dec9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" y="0"/>
            <a:ext cx="9144002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352</Words>
  <Application>Microsoft Office PowerPoint</Application>
  <PresentationFormat>Экран (4:3)</PresentationFormat>
  <Paragraphs>65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Administrator</cp:lastModifiedBy>
  <cp:revision>26</cp:revision>
  <dcterms:modified xsi:type="dcterms:W3CDTF">2015-11-02T14:56:32Z</dcterms:modified>
</cp:coreProperties>
</file>