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8" r:id="rId7"/>
    <p:sldId id="260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6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A16-E8B1-4F5F-9169-3A9E87AD05D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E36E-13B4-4FC1-9E78-75B29999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7728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Снеговик</a:t>
            </a:r>
            <a:r>
              <a:rPr lang="ru-RU" sz="72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7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72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Яга</a:t>
            </a:r>
            <a:endParaRPr lang="ru-RU" sz="72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456" y="4259995"/>
            <a:ext cx="76771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Развлечение в средней группе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575184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Инструктор по физической культуре Петрова Л.В</a:t>
            </a:r>
          </a:p>
          <a:p>
            <a:r>
              <a:rPr lang="ru-RU" dirty="0" smtClean="0"/>
              <a:t>г.Бердск .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7"/>
            <a:ext cx="9144000" cy="684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60631" y="1720840"/>
            <a:ext cx="72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User\Рабочий стол\Для Ларисы Петровны\IMAG26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8004612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27784" y="188640"/>
            <a:ext cx="9145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 в мешке подарки ,вот!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Эй,  детишки  на  летайте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   подарки  получайте!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пользователь\Desktop\развлечение баба-яга не против спорта\IMG_47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5930354" cy="395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пользователь\Desktop\развлечение баба-яга не против спорта\IMG_47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5544616" cy="369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0"/>
            <a:ext cx="2987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         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Праздник закончен, пора расстаться.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4293096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Новые встречи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ждут впереди.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пользователь\Desktop\мама\РАМКИ (2)\пгнтпрнгп а97ш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63691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Спасибо за внимание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развлечение баба-яга не против спорта\IMG_46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3" y="1772816"/>
            <a:ext cx="626469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1268760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Быстро,  мяч, скачи  по кругу,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Расскажи скорей  ты другу,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Чем  зима  нам нравиться,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Русская красавица?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5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Desktop\развлечение баба-яга не против спорта\IMG_46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23" y="332656"/>
            <a:ext cx="5935677" cy="395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544" y="1124744"/>
            <a:ext cx="2592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  нам  Яга пришла -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Чудеса принесла.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  нами сделала зарядку,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Поиграла для порядка.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пользователь\Desktop\развлечение баба-яга не против спорта\IMG_46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316" y="404664"/>
            <a:ext cx="615668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1052736"/>
            <a:ext cx="26642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Мы  в мешок  снежки  бросали,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мы Яге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все помогали.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60631" y="1720840"/>
            <a:ext cx="72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ользователь\Desktop\развлечение баба-яга не против спорта\IMG_46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561662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772816"/>
            <a:ext cx="2987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Получился 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снеговик ,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весельчак  и 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Озорник,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2" y="0"/>
            <a:ext cx="9072308" cy="679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пользователь\Desktop\развлечение баба-яга не против спорта\IMG_46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112568" cy="401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C:\Users\пользователь\Desktop\развлечение баба-яга не против спорта\IMG_46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40059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2" y="764704"/>
            <a:ext cx="3567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  нами  он  в 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снежки  играл ,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5364088" y="4437112"/>
            <a:ext cx="3995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Метко  в 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обруч   попадал.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пользователь\Desktop\развлечение баба-яга не против спорта\IMG_46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9685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пользователь\Desktop\развлечение баба-яга не против спорта\IMG_46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5112568" cy="345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60631" y="1720840"/>
            <a:ext cx="72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196752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Словно  в ступе  на ледянке</a:t>
            </a:r>
            <a:r>
              <a:rPr lang="ru-RU" dirty="0" smtClean="0"/>
              <a:t>,,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005064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Лихо  мчимся мы  к   Яге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пользователь\Desktop\развлечение баба-яга не против спорта\IMG_46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763395" cy="317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пользователь\Desktop\развлечение баба-яга не против спорта\IMG_46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64467"/>
            <a:ext cx="5256584" cy="3432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260631" y="1720840"/>
            <a:ext cx="72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34076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 затем в хоккей играли,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536995"/>
            <a:ext cx="2987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Дружно шайбу забивали.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ользователь\Desktop\мама\РАМКИ (2)\пгнтпрнгп а97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Для Ларисы Петровны\IMAG26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759576" cy="5342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4362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Шапка, нос- морковь,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Снежок,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Ну  а  где  ж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СнеговиЧёк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?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Видно  он  растаял весь,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 ведь , только  что  был  здесь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165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Administrator</cp:lastModifiedBy>
  <cp:revision>39</cp:revision>
  <dcterms:created xsi:type="dcterms:W3CDTF">2015-03-28T04:05:02Z</dcterms:created>
  <dcterms:modified xsi:type="dcterms:W3CDTF">2015-04-12T16:16:10Z</dcterms:modified>
</cp:coreProperties>
</file>