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7678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51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EEC7DCD-10AE-4BC3-8B32-FAE8C6455DC3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40BB-C529-44D0-AAFD-49F512BB8CA5}" type="slidenum">
              <a:rPr lang="ru-RU" smtClean="0"/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C7DCD-10AE-4BC3-8B32-FAE8C6455DC3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40BB-C529-44D0-AAFD-49F512BB8CA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C7DCD-10AE-4BC3-8B32-FAE8C6455DC3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40BB-C529-44D0-AAFD-49F512BB8CA5}" type="slidenum">
              <a:rPr lang="ru-RU" smtClean="0"/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C7DCD-10AE-4BC3-8B32-FAE8C6455DC3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40BB-C529-44D0-AAFD-49F512BB8CA5}" type="slidenum">
              <a:rPr lang="ru-RU" smtClean="0"/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C7DCD-10AE-4BC3-8B32-FAE8C6455DC3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40BB-C529-44D0-AAFD-49F512BB8CA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C7DCD-10AE-4BC3-8B32-FAE8C6455DC3}" type="datetimeFigureOut">
              <a:rPr lang="ru-RU" smtClean="0"/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40BB-C529-44D0-AAFD-49F512BB8CA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C7DCD-10AE-4BC3-8B32-FAE8C6455DC3}" type="datetimeFigureOut">
              <a:rPr lang="ru-RU" smtClean="0"/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40BB-C529-44D0-AAFD-49F512BB8CA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C7DCD-10AE-4BC3-8B32-FAE8C6455DC3}" type="datetimeFigureOut">
              <a:rPr lang="ru-RU" smtClean="0"/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40BB-C529-44D0-AAFD-49F512BB8CA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C7DCD-10AE-4BC3-8B32-FAE8C6455DC3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40BB-C529-44D0-AAFD-49F512BB8CA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C7DCD-10AE-4BC3-8B32-FAE8C6455DC3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40BB-C529-44D0-AAFD-49F512BB8CA5}" type="slidenum">
              <a:rPr lang="ru-RU" smtClean="0"/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EEC7DCD-10AE-4BC3-8B32-FAE8C6455DC3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B0D40BB-C529-44D0-AAFD-49F512BB8CA5}" type="slidenum">
              <a:rPr lang="ru-RU" smtClean="0"/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43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31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45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025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71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hyperlink" Target="https://nsportal.ru/detskiy-sad/materialy-dlya-roditeley/2017/12/18/kak-podobrat-lyzhi-dlya-rebenka" TargetMode="External"/><Relationship Id="rId4" Type="http://schemas.openxmlformats.org/officeDocument/2006/relationships/hyperlink" Target="https://ru.wikipedia.org/wiki/%D0%9A%D0%BE%D0%BD%D1%8C%D0%BA%D0%BE%D0%B2%D1%8B%D0%B9_%D1%85%D0%BE%D0%B4" TargetMode="External"/><Relationship Id="rId3" Type="http://schemas.openxmlformats.org/officeDocument/2006/relationships/hyperlink" Target="https://childage.ru/psihologiya-i-razvitie/fizicheskoe-vospitanie/kak-podobrat-rebenku-lyizhi-po-rostu-i-vesu-tablitsa.html" TargetMode="External"/><Relationship Id="rId2" Type="http://schemas.openxmlformats.org/officeDocument/2006/relationships/hyperlink" Target="https://lifehacker.ru/kak-vybrat-begovye-lyzhi/https:/lifehacker.ru/kak-vybrat-begovye-lyzhi/" TargetMode="External"/><Relationship Id="rId1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1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1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-27722"/>
            <a:ext cx="12288982" cy="7107382"/>
          </a:xfrm>
          <a:prstGeom prst="rect">
            <a:avLst/>
          </a:prstGeom>
        </p:spPr>
      </p:pic>
      <p:sp>
        <p:nvSpPr>
          <p:cNvPr id="9" name="Подзаголовок 2"/>
          <p:cNvSpPr txBox="1"/>
          <p:nvPr/>
        </p:nvSpPr>
        <p:spPr>
          <a:xfrm>
            <a:off x="6905620" y="4987623"/>
            <a:ext cx="5286380" cy="1299737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ru-RU" sz="31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Выполнила: </a:t>
            </a:r>
            <a:r>
              <a:rPr lang="ru-RU" sz="3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Инструктор по физической культуре первой квалификационной категории </a:t>
            </a:r>
            <a:endParaRPr lang="ru-RU" sz="3400" b="1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7030A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spcBef>
                <a:spcPct val="20000"/>
              </a:spcBef>
              <a:defRPr/>
            </a:pPr>
            <a:r>
              <a:rPr lang="ru-RU" sz="4000" b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Лепихина</a:t>
            </a:r>
            <a:r>
              <a:rPr lang="ru-RU" sz="40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А.А.</a:t>
            </a:r>
            <a:endParaRPr lang="ru-RU" sz="94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" name="Picture 5" descr="logo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58" y="1"/>
            <a:ext cx="6488286" cy="87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1524000" y="1828799"/>
            <a:ext cx="9144000" cy="2424546"/>
          </a:xfrm>
        </p:spPr>
        <p:txBody>
          <a:bodyPr>
            <a:noAutofit/>
          </a:bodyPr>
          <a:lstStyle/>
          <a:p>
            <a:r>
              <a:rPr lang="ru-RU" sz="72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rPr>
              <a:t>«Выбираем лыжи </a:t>
            </a:r>
            <a:br>
              <a:rPr lang="ru-RU" sz="7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sz="7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rPr>
              <a:t>для </a:t>
            </a:r>
            <a:r>
              <a:rPr lang="ru-RU" sz="72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rPr>
              <a:t>ребенка»</a:t>
            </a:r>
            <a:endParaRPr lang="ru-RU" sz="72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2" name="Подзаголовок 5"/>
          <p:cNvSpPr txBox="1"/>
          <p:nvPr/>
        </p:nvSpPr>
        <p:spPr bwMode="auto">
          <a:xfrm>
            <a:off x="4893469" y="6079535"/>
            <a:ext cx="2405062" cy="1000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                                            </a:t>
            </a:r>
            <a:r>
              <a:rPr lang="ru-RU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Г. Бердск, </a:t>
            </a:r>
            <a:r>
              <a:rPr lang="ru-RU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2019</a:t>
            </a:r>
            <a:endParaRPr lang="ru-RU" sz="20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2063" y="3338944"/>
            <a:ext cx="3010598" cy="32483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9658"/>
            <a:ext cx="12192000" cy="754144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Список используемых источников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785257"/>
            <a:ext cx="9720073" cy="4524103"/>
          </a:xfrm>
        </p:spPr>
        <p:txBody>
          <a:bodyPr>
            <a:normAutofit/>
          </a:bodyPr>
          <a:lstStyle/>
          <a:p>
            <a:pPr marL="449580" indent="-44958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bg2"/>
                </a:solidFill>
                <a:hlinkClick r:id="rId2"/>
              </a:rPr>
              <a:t>https://lifehacker.ru/kak-vybrat-begovye-lyzhi/https://lifehacker.ru/kak-vybrat-begovye-lyzhi/</a:t>
            </a:r>
            <a:endParaRPr lang="ru-RU" sz="2800" dirty="0">
              <a:solidFill>
                <a:schemeClr val="bg2"/>
              </a:solidFill>
            </a:endParaRPr>
          </a:p>
          <a:p>
            <a:pPr marL="449580" indent="-44958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bg2"/>
                </a:solidFill>
                <a:hlinkClick r:id="rId3"/>
              </a:rPr>
              <a:t>https://childage.ru/psihologiya-i-razvitie/fizicheskoe-vospitanie/kak-podobrat-rebenku-lyizhi-po-rostu-i-vesu-tablitsa.html</a:t>
            </a:r>
            <a:endParaRPr lang="ru-RU" sz="2800" dirty="0">
              <a:solidFill>
                <a:schemeClr val="bg2"/>
              </a:solidFill>
            </a:endParaRPr>
          </a:p>
          <a:p>
            <a:pPr marL="449580" indent="-44958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bg2"/>
                </a:solidFill>
                <a:hlinkClick r:id="rId4"/>
              </a:rPr>
              <a:t>https://ru.wikipedia.org/wiki/%D0%9A%D0%BE%D0%BD%D1%8C%D0%BA%D0%BE%D0%B2%D1%8B%D0%B9_%D1%85%D0%BE%D0%B4</a:t>
            </a:r>
            <a:endParaRPr lang="ru-RU" sz="2800" dirty="0">
              <a:solidFill>
                <a:schemeClr val="bg2"/>
              </a:solidFill>
            </a:endParaRPr>
          </a:p>
          <a:p>
            <a:pPr marL="449580" indent="-44958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2"/>
                </a:solidFill>
                <a:hlinkClick r:id="rId5"/>
              </a:rPr>
              <a:t>https://nsportal.ru/detskiy-sad/materialy-dlya-roditeley/2017/12/18/kak-podobrat-lyzhi-dlya-rebenka</a:t>
            </a:r>
            <a:endParaRPr lang="en-US" sz="2800" dirty="0">
              <a:solidFill>
                <a:schemeClr val="bg2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6381"/>
            <a:ext cx="12192000" cy="7541443"/>
          </a:xfrm>
        </p:spPr>
      </p:pic>
      <p:sp>
        <p:nvSpPr>
          <p:cNvPr id="7" name="TextBox 6"/>
          <p:cNvSpPr txBox="1"/>
          <p:nvPr/>
        </p:nvSpPr>
        <p:spPr>
          <a:xfrm>
            <a:off x="332511" y="295832"/>
            <a:ext cx="10446328" cy="187743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Зимний период является неотъемлемой частью для непрерывного физического развития дошкольников и особое место занимает такой вид спорта, как 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лыжи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6000" y="2673927"/>
            <a:ext cx="4666000" cy="4281055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332510" y="2009846"/>
            <a:ext cx="818803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Лыжные прогулки 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дают возможность как детям, так и им родителям весело и полезно проводить время на свежем воздухе, обеспечивают физическую активность. Данный вид спорта дает целый комплекс оздоровления для всего организма: укрепляет мышцы, развивает выносливость, повышает иммунитет, тренирует сердце, улучшает вентиляцию легких.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80" y="-248896"/>
            <a:ext cx="12192000" cy="754144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290946"/>
            <a:ext cx="9720072" cy="12192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Основные</a:t>
            </a:r>
            <a:r>
              <a:rPr lang="ru-RU" sz="7200" dirty="0" smtClean="0"/>
              <a:t> </a:t>
            </a: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Виды</a:t>
            </a:r>
            <a:endParaRPr lang="ru-RU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1491" y="1510146"/>
            <a:ext cx="10875817" cy="1721427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Беговые лыжи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- это общее название всех моделей лыж, предназначенных для бега. Из этой массы лыж выделяют три подгруппы в зависимости от стиля передвижения, на который они рассчитаны. 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133" y="3685309"/>
            <a:ext cx="4611832" cy="343246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502727" y="3283537"/>
            <a:ext cx="768179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Так, лыжи бывают </a:t>
            </a:r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классические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классического хода),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коньковые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(для конькового хода) </a:t>
            </a:r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комбинированные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 универсальные </a:t>
            </a:r>
            <a:endParaRPr lang="ru-RU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некий промежуточный вариант)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80" y="-248896"/>
            <a:ext cx="12192000" cy="7541443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9543"/>
            <a:ext cx="11208327" cy="5216565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Классические лыжи  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более длинные, чем коньковые, имеют острый мысок и мягкую колодку. Под колодкой могут быть насечки, которые предотвращают скольжение во время отталкивания. 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1800"/>
              </a:spcBef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Коньковые лыжи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должны 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обладать хорошей упругостью. Для того чтобы человек смог быстро набирать скорость, когда поверхность пружинит от снега во время резкого толчка. 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1800"/>
              </a:spcBef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Комбинированные лыжи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или просто </a:t>
            </a:r>
            <a:r>
              <a:rPr lang="ru-RU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комби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представляют собой классические с увеличенной жесткостью. Грубо говоря, это лыжи для классики, с возможностью иногда покататься коньком. 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52" y="-456714"/>
            <a:ext cx="12192000" cy="754144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232229"/>
            <a:ext cx="9720072" cy="910494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Начальный этап </a:t>
            </a:r>
            <a:endParaRPr lang="ru-RU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617" y="1142723"/>
            <a:ext cx="11038061" cy="6388042"/>
          </a:xfrm>
        </p:spPr>
        <p:txBody>
          <a:bodyPr>
            <a:noAutofit/>
          </a:bodyPr>
          <a:lstStyle/>
          <a:p>
            <a:pPr marL="0" indent="449580"/>
            <a:r>
              <a:rPr lang="ru-RU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Малышам, весом до 25-30 кг лучше всего подойдут пластиковые лыжи без системных жёстких креплений. Они не требуют покупки специальной лыжной обуви — можно кататься в обыкновенных тёплых валенках или сапожках. </a:t>
            </a:r>
            <a:endParaRPr lang="ru-RU" sz="2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449580"/>
            <a:r>
              <a:rPr lang="ru-RU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Ребёнку </a:t>
            </a:r>
            <a:r>
              <a:rPr lang="ru-RU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подойдут мягкие крепления «два ремешка», либо специальные детские крепления в виде галош, где задник крепится на пятке. Для начинающих лыжников раннего возраста приобретение специальных ботинок вообще не является целесообразным. Ведь размер ноги ребёнка очень быстро меняется, и их хватит всего на одну зиму. </a:t>
            </a:r>
            <a:endParaRPr lang="ru-RU" sz="2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связи с этим, наилучшим вариантом и 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нужно </a:t>
            </a:r>
            <a:r>
              <a:rPr lang="ru-RU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считать металлические крепления с резиновыми ремнями. </a:t>
            </a:r>
            <a:endParaRPr lang="ru-RU" sz="2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 </a:t>
            </a:r>
            <a:r>
              <a:rPr lang="ru-RU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несложная конструкция свободно </a:t>
            </a:r>
            <a:endParaRPr lang="ru-RU" sz="2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крепится на удобную и привычную </a:t>
            </a:r>
            <a:endParaRPr lang="ru-RU" sz="2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зимнюю обувь малыша. </a:t>
            </a:r>
            <a:endParaRPr lang="ru-RU" sz="2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5215" y="4837712"/>
            <a:ext cx="4806060" cy="2225466"/>
          </a:xfrm>
          <a:prstGeom prst="rect">
            <a:avLst/>
          </a:prstGeom>
          <a:effectLst>
            <a:softEdge rad="1143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54144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Подбор беговых лыж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4198" y="1625600"/>
            <a:ext cx="9720073" cy="1044448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Методика ходьбы на лыжах для дошкольников не подразумевает наличия палок. Подбирая лыжи для ребенка, нужно ориентироваться на массу тела, а не на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рост.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46770" y="2872958"/>
          <a:ext cx="10456672" cy="2845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74940"/>
                <a:gridCol w="4981732"/>
              </a:tblGrid>
              <a:tr h="7113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Масса тела ребенка, кг.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Длина лыж,см.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13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Менее 20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70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13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20-30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90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13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30-40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100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9658"/>
            <a:ext cx="12192000" cy="7541443"/>
          </a:xfrm>
          <a:prstGeom prst="rect">
            <a:avLst/>
          </a:prstGeom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957"/>
            <a:ext cx="8159400" cy="6037957"/>
          </a:xfrm>
          <a:effectLst>
            <a:softEdge rad="317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7935603" y="726028"/>
            <a:ext cx="429622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ребенка массой тела более 40 кг. правила выбора меняются :нужно ориентироваться на рост. Как подобрать лыжи по росту? Просто убедитесь, что они доходят до носа, по высоте  ориентиром может служить и следующий принцип: рост  ребенка плюс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15-20 см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9658"/>
            <a:ext cx="12192000" cy="7541443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6344" y="1219201"/>
            <a:ext cx="6255656" cy="5090160"/>
          </a:xfrm>
        </p:spPr>
        <p:txBody>
          <a:bodyPr/>
          <a:lstStyle/>
          <a:p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Длина палок, как и лыж, зависит от роста ребенка, а также от стиля катания. </a:t>
            </a:r>
            <a:endParaRPr lang="ru-RU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классического</a:t>
            </a: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стиля палки должны доходить и упираться в подмышку, а для 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конькового</a:t>
            </a: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стиля должны быть чуть выше плеча.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0" y="1419135"/>
            <a:ext cx="5962650" cy="5962650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9658"/>
            <a:ext cx="12192000" cy="754144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1889" y="585216"/>
            <a:ext cx="9120498" cy="1499616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Важно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:</a:t>
            </a:r>
            <a:endParaRPr lang="ru-RU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845893"/>
            <a:ext cx="9720073" cy="4463468"/>
          </a:xfrm>
        </p:spPr>
        <p:txBody>
          <a:bodyPr>
            <a:normAutofit fontScale="70000" lnSpcReduction="20000"/>
          </a:bodyPr>
          <a:lstStyle/>
          <a:p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Верхняя одежда для лыжных прогулок ( куртка и брюки или комбинезон) должна быть из </a:t>
            </a:r>
            <a:r>
              <a:rPr lang="ru-RU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ветро</a:t>
            </a: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и водонепроницаемой ткани. Предпочтение следует отдать куртке и брюкам- одежда будет меньше промокать, ее легче будет сушить, а в случае необходимости можно заменить только одну часть.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ru-RU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Детям очень нравится поваляться в снегу, поэтому желательно иметь варежки или рукавички, обшитые водонепроницаемой частью. </a:t>
            </a: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Они должны быть теплыми и в меру свободными. Шапочка предпочтительнее шерстяная, плотно прилегающая к голове и закрывающая уши. Шарф лучше заменить  свитером с высоким воротом.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Чтобы ребенок не нервничал, нужно научить его самостоятельно надевать лыжные ботинки, надевать, снимать лыжи  и  ухаживать за ними.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9276" y="0"/>
            <a:ext cx="2150173" cy="197278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4095</Words>
  <Application>WPS Presentation</Application>
  <PresentationFormat>Произвольный</PresentationFormat>
  <Paragraphs>79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2" baseType="lpstr">
      <vt:lpstr>Arial</vt:lpstr>
      <vt:lpstr>SimSun</vt:lpstr>
      <vt:lpstr>Wingdings</vt:lpstr>
      <vt:lpstr>Tw Cen MT</vt:lpstr>
      <vt:lpstr>Wingdings 3</vt:lpstr>
      <vt:lpstr>Calibri</vt:lpstr>
      <vt:lpstr>Times New Roman</vt:lpstr>
      <vt:lpstr>Microsoft YaHei</vt:lpstr>
      <vt:lpstr/>
      <vt:lpstr>Arial Unicode MS</vt:lpstr>
      <vt:lpstr>Tw Cen MT Condensed</vt:lpstr>
      <vt:lpstr>Интеграл</vt:lpstr>
      <vt:lpstr>«Выбираем лыжи  для ребенка»</vt:lpstr>
      <vt:lpstr>PowerPoint 演示文稿</vt:lpstr>
      <vt:lpstr>Основные Виды</vt:lpstr>
      <vt:lpstr>PowerPoint 演示文稿</vt:lpstr>
      <vt:lpstr>Начальный этап </vt:lpstr>
      <vt:lpstr>Подбор беговых лыж </vt:lpstr>
      <vt:lpstr>PowerPoint 演示文稿</vt:lpstr>
      <vt:lpstr>PowerPoint 演示文稿</vt:lpstr>
      <vt:lpstr>Важно:</vt:lpstr>
      <vt:lpstr>Список используемых источников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Вадим и Света</cp:lastModifiedBy>
  <cp:revision>24</cp:revision>
  <dcterms:created xsi:type="dcterms:W3CDTF">2019-11-28T05:37:00Z</dcterms:created>
  <dcterms:modified xsi:type="dcterms:W3CDTF">2020-01-28T10:03:02Z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1049-11.2.0.9144</vt:lpwstr>
  </property>
</Properties>
</file>