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33CCFF"/>
    <a:srgbClr val="FFFF00"/>
    <a:srgbClr val="FF9900"/>
    <a:srgbClr val="FF0000"/>
    <a:srgbClr val="339933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6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B4F9C-A7FC-4C89-94A4-98F4FA93DE8D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B88C9-0F02-4A2A-B93D-3F344C9BF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348C2-628C-4FB2-AA7F-24C60E32DD96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B7F9-9809-4CBD-8B86-F476EC0DF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25063-AD0A-44A9-8141-AF7E7A41C0A4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F941-7737-4F4A-9105-5C63E440B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4D070-970D-476D-B45E-9D36C5A7BCD7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5E1C-4615-4C4F-A77A-5205B027E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DE001-AEEB-468A-BE19-8DA0922FBA7F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DE4D-5782-4271-910E-1BCC24412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31B10-DED2-4C11-A986-9E7947C76E4B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FA2BE-033E-48DD-B8AB-4CC283696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1CB6-0762-46FC-8720-38D8E5AE090A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3602-2E39-4F1C-8AF7-F9CD25C5A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96C3-3353-46B0-929D-85E66546DCC9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7421-20BA-4B7C-B649-790072A0E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0A873-9958-4952-B25B-861BA446C742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2945-46B6-4F6C-8DC3-734224E26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76BBD-5744-4F8D-941B-E5263E991BA0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EF9C-75D3-4F5C-AD95-A1860A431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9A17C-4FB7-4AB5-AA15-20626687AFE7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0FF91-AC71-46CE-8530-F994F6960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9C1DD4-1653-4FE0-8D55-AFBD83813A2A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FF59F0-0B8D-4B90-A21F-A6A7F2FE7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68313" y="1916113"/>
            <a:ext cx="8229600" cy="1143000"/>
          </a:xfrm>
        </p:spPr>
        <p:txBody>
          <a:bodyPr/>
          <a:lstStyle/>
          <a:p>
            <a:r>
              <a:rPr lang="ru-RU" sz="9600" b="1" smtClean="0">
                <a:solidFill>
                  <a:srgbClr val="FF0000"/>
                </a:solidFill>
                <a:latin typeface="Arial" charset="0"/>
              </a:rPr>
              <a:t>В</a:t>
            </a:r>
            <a:r>
              <a:rPr lang="ru-RU" sz="9600" b="1" smtClean="0">
                <a:solidFill>
                  <a:srgbClr val="FF9900"/>
                </a:solidFill>
                <a:latin typeface="Arial" charset="0"/>
              </a:rPr>
              <a:t>К</a:t>
            </a:r>
            <a:r>
              <a:rPr lang="ru-RU" sz="9600" b="1" smtClean="0">
                <a:solidFill>
                  <a:srgbClr val="FFFF00"/>
                </a:solidFill>
                <a:latin typeface="Arial" charset="0"/>
              </a:rPr>
              <a:t>У</a:t>
            </a:r>
            <a:r>
              <a:rPr lang="ru-RU" sz="9600" b="1" smtClean="0">
                <a:solidFill>
                  <a:srgbClr val="339933"/>
                </a:solidFill>
                <a:latin typeface="Arial" charset="0"/>
              </a:rPr>
              <a:t>С</a:t>
            </a:r>
            <a:r>
              <a:rPr lang="ru-RU" sz="9600" b="1" smtClean="0">
                <a:solidFill>
                  <a:srgbClr val="33CCFF"/>
                </a:solidFill>
                <a:latin typeface="Arial" charset="0"/>
              </a:rPr>
              <a:t>Н</a:t>
            </a:r>
            <a:r>
              <a:rPr lang="ru-RU" sz="9600" b="1" smtClean="0">
                <a:solidFill>
                  <a:schemeClr val="hlink"/>
                </a:solidFill>
                <a:latin typeface="Arial" charset="0"/>
              </a:rPr>
              <a:t>Ы</a:t>
            </a:r>
            <a:r>
              <a:rPr lang="ru-RU" sz="9600" b="1" smtClean="0">
                <a:solidFill>
                  <a:srgbClr val="6600CC"/>
                </a:solidFill>
                <a:latin typeface="Arial" charset="0"/>
              </a:rPr>
              <a:t>Е</a:t>
            </a:r>
            <a:r>
              <a:rPr lang="ru-RU" sz="9600" b="1" smtClean="0">
                <a:solidFill>
                  <a:srgbClr val="339933"/>
                </a:solidFill>
                <a:latin typeface="Arial" charset="0"/>
              </a:rPr>
              <a:t> </a:t>
            </a:r>
            <a:r>
              <a:rPr lang="ru-RU" sz="9600" b="1" smtClean="0">
                <a:solidFill>
                  <a:srgbClr val="FF0000"/>
                </a:solidFill>
                <a:latin typeface="Arial" charset="0"/>
              </a:rPr>
              <a:t>Ц</a:t>
            </a:r>
            <a:r>
              <a:rPr lang="ru-RU" sz="9600" b="1" smtClean="0">
                <a:solidFill>
                  <a:srgbClr val="FF9900"/>
                </a:solidFill>
                <a:latin typeface="Arial" charset="0"/>
              </a:rPr>
              <a:t>В</a:t>
            </a:r>
            <a:r>
              <a:rPr lang="ru-RU" sz="9600" b="1" smtClean="0">
                <a:solidFill>
                  <a:srgbClr val="FFFF00"/>
                </a:solidFill>
                <a:latin typeface="Arial" charset="0"/>
              </a:rPr>
              <a:t>Е</a:t>
            </a:r>
            <a:r>
              <a:rPr lang="ru-RU" sz="9600" b="1" smtClean="0">
                <a:solidFill>
                  <a:srgbClr val="339933"/>
                </a:solidFill>
                <a:latin typeface="Arial" charset="0"/>
              </a:rPr>
              <a:t>Т</a:t>
            </a:r>
            <a:r>
              <a:rPr lang="ru-RU" sz="9600" b="1" smtClean="0">
                <a:solidFill>
                  <a:srgbClr val="33CCFF"/>
                </a:solidFill>
                <a:latin typeface="Arial" charset="0"/>
              </a:rPr>
              <a:t>А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57200" y="4076700"/>
            <a:ext cx="8229600" cy="2447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FF0000"/>
                </a:solidFill>
              </a:rPr>
              <a:t>Правила игры: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Взрослый показывает детям слайд в серой гамме и предлагает детям, называя «вкусные» оттенки цветов, раскрасить ее. </a:t>
            </a:r>
          </a:p>
          <a:p>
            <a:pPr algn="r">
              <a:lnSpc>
                <a:spcPct val="80000"/>
              </a:lnSpc>
            </a:pPr>
            <a:r>
              <a:rPr lang="ru-RU" sz="1600" smtClean="0"/>
              <a:t>Автор презентации:</a:t>
            </a:r>
          </a:p>
          <a:p>
            <a:pPr algn="r">
              <a:lnSpc>
                <a:spcPct val="80000"/>
              </a:lnSpc>
            </a:pPr>
            <a:r>
              <a:rPr lang="ru-RU" sz="1600" smtClean="0"/>
              <a:t> Тормышова Анна Сергеевна, </a:t>
            </a:r>
          </a:p>
          <a:p>
            <a:pPr algn="r">
              <a:lnSpc>
                <a:spcPct val="80000"/>
              </a:lnSpc>
            </a:pPr>
            <a:r>
              <a:rPr lang="ru-RU" sz="1600" smtClean="0"/>
              <a:t>воспитатель по изодеятельности </a:t>
            </a:r>
          </a:p>
          <a:p>
            <a:pPr algn="r">
              <a:lnSpc>
                <a:spcPct val="80000"/>
              </a:lnSpc>
            </a:pPr>
            <a:r>
              <a:rPr lang="ru-RU" sz="1600" smtClean="0"/>
              <a:t>МБДОУЦРР №28 «Огонек», г. Бердск.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РАБОТА\ОГОНЕК\воспитатель года\АВТОРСКИЕ ПОСОБИЯ\ЦВЕТ\зеленый\0a0a7f7a8025c07ceca4d06f01e2cb7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20713"/>
            <a:ext cx="82550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79388" y="188913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2D050"/>
                </a:solidFill>
                <a:latin typeface="Calibri" pitchFamily="34" charset="0"/>
                <a:cs typeface="Times New Roman" pitchFamily="18" charset="0"/>
              </a:rPr>
              <a:t>САЛАТОВЫЙ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D:\РАБОТА\ОГОНЕК\воспитатель года\АВТОРСКИЕ ПОСОБИЯ\ЦВЕТ\фиолетовый\1280575500_slivaч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5175"/>
            <a:ext cx="8751887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РАБОТА\ОГОНЕК\воспитатель года\АВТОРСКИЕ ПОСОБИЯ\ЦВЕТ\фиолетовый\1280575500_sliv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90836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388" y="188913"/>
            <a:ext cx="237648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СЛИВОВЫЙ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РАБОТА\ОГОНЕК\воспитатель года\АВТОРСКИЕ ПОСОБИЯ\ЦВЕТ\фиолетовый\patlacan-508x453ч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88913"/>
            <a:ext cx="5753100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РАБОТА\ОГОНЕК\воспитатель года\АВТОРСКИЕ ПОСОБИЯ\ЦВЕТ\фиолетовый\patlacan-508x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49263"/>
            <a:ext cx="5715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388" y="188913"/>
            <a:ext cx="302418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БАКЛАЖАНОВЫЙ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РАБОТА\ОГОНЕК\воспитатель года\АВТОРСКИЕ ПОСОБИЯ\ЦВЕТ\красный\12180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404813"/>
            <a:ext cx="2014538" cy="1728787"/>
          </a:xfrm>
        </p:spPr>
      </p:pic>
      <p:pic>
        <p:nvPicPr>
          <p:cNvPr id="26626" name="Picture 2" descr="D:\РАБОТА\ОГОНЕК\воспитатель года\АВТОРСКИЕ ПОСОБИЯ\ЦВЕТ\оранжевый\8099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0"/>
            <a:ext cx="40068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D:\РАБОТА\ОГОНЕК\воспитатель года\АВТОРСКИЕ ПОСОБИЯ\ЦВЕТ\желтый\Lemon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2338" y="4797425"/>
            <a:ext cx="22812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D:\РАБОТА\ОГОНЕК\воспитатель года\АВТОРСКИЕ ПОСОБИЯ\ЦВЕТ\зеленый\0a0a7f7a8025c07ceca4d06f01e2cb7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2708275"/>
            <a:ext cx="28527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D:\РАБОТА\ОГОНЕК\воспитатель года\АВТОРСКИЕ ПОСОБИЯ\ЦВЕТ\фиолетовый\1280575500_sliva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678113"/>
            <a:ext cx="2817812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D:\РАБОТА\ОГОНЕК\воспитатель года\АВТОРСКИЕ ПОСОБИЯ\ЦВЕТ\фиолетовый\patlacan-508x45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4149725"/>
            <a:ext cx="22479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РАБОТА\ОГОНЕК\воспитатель года\АВТОРСКИЕ ПОСОБИЯ\ЦВЕТ\красный\1218079 ч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476250"/>
            <a:ext cx="20891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D:\РАБОТА\ОГОНЕК\воспитатель года\АВТОРСКИЕ ПОСОБИЯ\ЦВЕТ\оранжевый\80997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8913"/>
            <a:ext cx="401955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D:\РАБОТА\ОГОНЕК\воспитатель года\АВТОРСКИЕ ПОСОБИЯ\ЦВЕТ\желтый\Lemon4ч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652963"/>
            <a:ext cx="23050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D:\РАБОТА\ОГОНЕК\воспитатель года\АВТОРСКИЕ ПОСОБИЯ\ЦВЕТ\зеленый\0a0a7f7a8025c07ceca4d06f01e2cb75чб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2565400"/>
            <a:ext cx="26479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D:\РАБОТА\ОГОНЕК\воспитатель года\АВТОРСКИЕ ПОСОБИЯ\ЦВЕТ\фиолетовый\1280575500_slivaчб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781300"/>
            <a:ext cx="273526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D:\РАБОТА\ОГОНЕК\воспитатель года\АВТОРСКИЕ ПОСОБИЯ\ЦВЕТ\фиолетовый\patlacan-508x453чб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4149725"/>
            <a:ext cx="2160588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РАБОТА\ОГОНЕК\воспитатель года\АВТОРСКИЕ ПОСОБИЯ\ЦВЕТ\красный\1218079 ч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4450"/>
            <a:ext cx="7802562" cy="66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РАБОТА\ОГОНЕК\воспитатель года\АВТОРСКИЕ ПОСОБИЯ\ЦВЕТ\красный\1218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4450"/>
            <a:ext cx="7802562" cy="66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79388" y="188913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cs typeface="Times New Roman" pitchFamily="18" charset="0"/>
              </a:rPr>
              <a:t>МАЛИНОВЫЙ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РАБОТА\ОГОНЕК\воспитатель года\АВТОРСКИЕ ПОСОБИЯ\ЦВЕТ\оранжевый\80997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76250"/>
            <a:ext cx="88788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РАБОТА\ОГОНЕК\воспитатель года\АВТОРСКИЕ ПОСОБИЯ\ЦВЕТ\оранжевый\8099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6250"/>
            <a:ext cx="87709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388" y="188913"/>
            <a:ext cx="237648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79646"/>
                </a:solidFill>
                <a:latin typeface="Calibri" pitchFamily="34" charset="0"/>
                <a:cs typeface="Times New Roman" pitchFamily="18" charset="0"/>
              </a:rPr>
              <a:t>ТЫКВЕННЫЙ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РАБОТА\ОГОНЕК\воспитатель года\АВТОРСКИЕ ПОСОБИЯ\ЦВЕТ\желтый\Lemon4ч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04813"/>
            <a:ext cx="7167562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РАБОТА\ОГОНЕК\воспитатель года\АВТОРСКИЕ ПОСОБИЯ\ЦВЕТ\желтый\Lem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765175"/>
            <a:ext cx="6929437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79388" y="188913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CC00"/>
                </a:solidFill>
                <a:latin typeface="Calibri" pitchFamily="34" charset="0"/>
                <a:cs typeface="Times New Roman" pitchFamily="18" charset="0"/>
              </a:rPr>
              <a:t>ЛИМОННЫЙ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РАБОТА\ОГОНЕК\воспитатель года\АВТОРСКИЕ ПОСОБИЯ\ЦВЕТ\зеленый\0a0a7f7a8025c07ceca4d06f01e2cb75ч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82550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39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Times New Roman</vt:lpstr>
      <vt:lpstr>Тема Office</vt:lpstr>
      <vt:lpstr>ВКУСНЫЕ ЦВЕТА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Вкусные цвета</dc:title>
  <dc:creator>Admin</dc:creator>
  <cp:lastModifiedBy>User</cp:lastModifiedBy>
  <cp:revision>12</cp:revision>
  <dcterms:created xsi:type="dcterms:W3CDTF">2013-10-12T12:48:51Z</dcterms:created>
  <dcterms:modified xsi:type="dcterms:W3CDTF">2014-01-28T09:03:23Z</dcterms:modified>
</cp:coreProperties>
</file>