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E42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7DB3-C61F-4B88-8887-50F69B8668A4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052F-3636-4F08-BFA8-3415EB3893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DBE6-CC3A-436C-A928-E4D47E584D37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F168-9D51-4EF6-96DA-8A7CE4BF9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D961-46C9-407E-883E-88D54EEA7C8A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C356-0C46-4651-B627-9D788D56B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C5A5-21EA-4C0E-801A-6F5ED5FEE653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1908-22DD-432E-83AD-3C62A7473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EB0B-5096-4716-B53B-D05E4FF2D651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4CC7-8E0D-4836-9FB6-BE320F6EB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18FD-B7C5-4C6F-ADAD-F92A9328FD88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F421-E2A4-459F-A7C2-5A25B1158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92C-83E4-4CBA-8481-18CAE2307436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2E90-0297-480B-ACC3-7D234C5DC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9F35-6F61-4909-86D4-F803A970B690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7B1B-1BCB-48E6-A77A-EB41E9E54C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16F9-A314-4C79-8729-DE32A344A75C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88A6-6EA4-4110-8DA2-44929140E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5338-41CF-49FF-A8DC-EE8D68B46C52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B28F-2A05-4B55-B6FD-657B7EB81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4E4D-96F1-4A4E-A011-323B50AF634C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922F-3DDB-4F61-B55E-772059C7B2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ABE3EC-5D27-406A-B067-FE39E6909879}" type="datetimeFigureOut">
              <a:rPr lang="ru-RU"/>
              <a:pPr>
                <a:defRPr/>
              </a:pPr>
              <a:t>12.12.2014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8EA14E-1947-4852-817F-0C3A1DE94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playcast.ru/uploads/2014/02/25/75967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9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Картотека игр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smtClean="0">
                <a:solidFill>
                  <a:srgbClr val="E429E9"/>
                </a:solidFill>
              </a:rPr>
              <a:t>Цель: Развитие умения концентрировать внимание на деталях.</a:t>
            </a:r>
          </a:p>
          <a:p>
            <a:r>
              <a:rPr lang="ru-RU" sz="1800" smtClean="0">
                <a:solidFill>
                  <a:srgbClr val="E429E9"/>
                </a:solidFill>
              </a:rPr>
              <a:t>Снятие напряжения, мышечных зажимов, снижение</a:t>
            </a:r>
          </a:p>
          <a:p>
            <a:r>
              <a:rPr lang="ru-RU" sz="1800" smtClean="0">
                <a:solidFill>
                  <a:srgbClr val="E429E9"/>
                </a:solidFill>
              </a:rPr>
              <a:t>агрессивности, развитие чувственного восприятия.</a:t>
            </a:r>
          </a:p>
          <a:p>
            <a:r>
              <a:rPr lang="ru-RU" sz="1800" smtClean="0">
                <a:solidFill>
                  <a:srgbClr val="E429E9"/>
                </a:solidFill>
              </a:rPr>
              <a:t>         Развитие коммуникативных навыков, активизация детей.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&amp;Pcy;&amp;ocy;&amp;khcy;&amp;ocy;&amp;zhcy;&amp;icy;&amp;iecy; &amp;tcy;&amp;iecy;&amp;mcy;&amp;ycy;: &amp;kcy;&amp;ocy;&amp;lcy;&amp;ycy;&amp;bcy;&amp;iecy;&amp;lcy;&amp;softcy;&amp;ncy;&amp;acy;&amp;yacy; &amp;pcy;&amp;iecy;&amp;scy;&amp;ncy;&amp;yacy; &amp;icy;&amp;zcy; &amp;mcy;&amp;ucy;&amp;lcy;&amp;softcy;&amp;tcy;&amp;fcy;&amp;icy;&amp;lcy;&amp;softcy;&amp;mcy;&amp;acy; &amp;ucy;&amp;mcy;&amp;kcy;&amp;acy; &amp;icy; &amp;pcy;&amp;iecy;&amp;scy;&amp;ncy;&amp;y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916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5435600" y="404813"/>
            <a:ext cx="36004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Найди свою маму.</a:t>
            </a:r>
          </a:p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Задача: </a:t>
            </a:r>
          </a:p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Закреплять знания о животных,</a:t>
            </a:r>
          </a:p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Воспитывать любовь к природе, прививать бережное отношение к животным.</a:t>
            </a:r>
            <a:r>
              <a:rPr lang="ru-RU" sz="1400">
                <a:latin typeface="Calibri" pitchFamily="34" charset="0"/>
              </a:rPr>
              <a:t> </a:t>
            </a:r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 Приучать детей энергично двигаться в воде  используя дощечки.</a:t>
            </a:r>
          </a:p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Описание игры: Дети стоят в одной шеренге у бортика бассейна, где находятся детёныши разных животных. На противоположной стороне мамы .</a:t>
            </a:r>
          </a:p>
          <a:p>
            <a:r>
              <a:rPr lang="ru-RU" sz="1400">
                <a:solidFill>
                  <a:srgbClr val="FFFF00"/>
                </a:solidFill>
                <a:latin typeface="Calibri" pitchFamily="34" charset="0"/>
              </a:rPr>
              <a:t>Нужно  при помощи дощечки переправить детёнышей к своим мамам.</a:t>
            </a:r>
          </a:p>
          <a:p>
            <a:endParaRPr lang="ru-RU" sz="1400">
              <a:solidFill>
                <a:srgbClr val="FFFF00"/>
              </a:solidFill>
              <a:latin typeface="Calibri" pitchFamily="34" charset="0"/>
            </a:endParaRPr>
          </a:p>
          <a:p>
            <a:endParaRPr lang="ru-RU" sz="14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E429E9"/>
                </a:solidFill>
                <a:latin typeface="Calibri" pitchFamily="34" charset="0"/>
              </a:rPr>
              <a:t>Что случилось у ребят,</a:t>
            </a:r>
          </a:p>
          <a:p>
            <a:r>
              <a:rPr lang="ru-RU" sz="2000" b="1">
                <a:solidFill>
                  <a:srgbClr val="E429E9"/>
                </a:solidFill>
                <a:latin typeface="Calibri" pitchFamily="34" charset="0"/>
              </a:rPr>
              <a:t>К маме все они хотят,</a:t>
            </a:r>
          </a:p>
          <a:p>
            <a:r>
              <a:rPr lang="ru-RU" sz="2000" b="1">
                <a:solidFill>
                  <a:srgbClr val="E429E9"/>
                </a:solidFill>
                <a:latin typeface="Calibri" pitchFamily="34" charset="0"/>
              </a:rPr>
              <a:t>Плотик вы скорей возьмите.</a:t>
            </a:r>
          </a:p>
          <a:p>
            <a:r>
              <a:rPr lang="ru-RU" sz="2000" b="1">
                <a:solidFill>
                  <a:srgbClr val="E429E9"/>
                </a:solidFill>
                <a:latin typeface="Calibri" pitchFamily="34" charset="0"/>
              </a:rPr>
              <a:t>К маме всех перевезите.</a:t>
            </a:r>
          </a:p>
          <a:p>
            <a:endParaRPr lang="ru-RU" sz="1400">
              <a:solidFill>
                <a:srgbClr val="FFFF00"/>
              </a:solidFill>
              <a:latin typeface="Calibri" pitchFamily="34" charset="0"/>
            </a:endParaRPr>
          </a:p>
          <a:p>
            <a:endParaRPr lang="ru-RU" sz="1400">
              <a:solidFill>
                <a:srgbClr val="FFFF00"/>
              </a:solidFill>
              <a:latin typeface="Calibri" pitchFamily="34" charset="0"/>
            </a:endParaRPr>
          </a:p>
          <a:p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2531" name="Picture 6" descr="http://picsfab.com/download/image/120652/1920x1200_hischniki-lvyi-malyishi-nezhnost-leto-prir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013325"/>
            <a:ext cx="26050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&amp;Mcy;&amp;ocy;&amp;rcy;&amp;scy;&amp;kcy;&amp;ocy;&amp;iecy; &amp;dcy;&amp;ncy;&amp;ocy;, &amp;pcy;&amp;ocy;&amp;dcy;&amp;vcy;&amp;ocy;&amp;dcy;&amp;ncy;&amp;ocy;&amp;iecy; &amp;pcy;&amp;lcy;&amp;acy;&amp;vcy;&amp;acy;&amp;ncy;&amp;icy;&amp;iecy; - &amp;fcy;&amp;ocy;&amp;ncy;. Sources - The sea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827088" y="1052513"/>
            <a:ext cx="41767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Рыбалка.</a:t>
            </a:r>
          </a:p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Цель :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7030A0"/>
                </a:solidFill>
                <a:latin typeface="Calibri" pitchFamily="34" charset="0"/>
              </a:rPr>
              <a:t>Развивать  у детей мелкую моторику, точность  движения,   меткость.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</a:t>
            </a:r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sz="1400">
                <a:solidFill>
                  <a:srgbClr val="7030A0"/>
                </a:solidFill>
                <a:latin typeface="Calibri" pitchFamily="34" charset="0"/>
              </a:rPr>
              <a:t>На поверхности воды плавают магнитные рыбки. Задача ребят. Как можно больше наловить рыбки и сложить в корзину.</a:t>
            </a:r>
          </a:p>
          <a:p>
            <a:endParaRPr lang="ru-RU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Чтоб семейку  накормить,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Нужно рыбку наловить.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Кто из вас сейчас ребята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Сможет  рыбку изловить,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И в корзиночку сложить.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787900" y="2852738"/>
            <a:ext cx="25130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Быстро удочку возьмём,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На рыбалку все пойдём,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На рыбалке не зевай,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Рыбку быстро подсекай.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laycast.ru/uploads/2014/02/25/75967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9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41370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323850" y="188913"/>
            <a:ext cx="4895850" cy="72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Волк и зайцы.</a:t>
            </a:r>
          </a:p>
          <a:p>
            <a:r>
              <a:rPr lang="ru-RU" sz="1400">
                <a:latin typeface="Times New Roman" pitchFamily="18" charset="0"/>
              </a:rPr>
              <a:t>Задача: Учить детей свободно передвигаться в воде, смело погружаться в воду с головой.</a:t>
            </a:r>
          </a:p>
          <a:p>
            <a:r>
              <a:rPr lang="ru-RU" sz="1400">
                <a:latin typeface="Times New Roman" pitchFamily="18" charset="0"/>
              </a:rPr>
              <a:t> Развивать у детей координацию движений.</a:t>
            </a:r>
          </a:p>
          <a:p>
            <a:r>
              <a:rPr lang="ru-RU" sz="1400">
                <a:latin typeface="Times New Roman" pitchFamily="18" charset="0"/>
              </a:rPr>
              <a:t>Воспитывать чувство коллективизма.</a:t>
            </a:r>
          </a:p>
          <a:p>
            <a:r>
              <a:rPr lang="ru-RU" sz="1400">
                <a:latin typeface="Times New Roman" pitchFamily="18" charset="0"/>
              </a:rPr>
              <a:t>Учить детей правильному дыханию, при плавании.</a:t>
            </a:r>
          </a:p>
          <a:p>
            <a:r>
              <a:rPr lang="ru-RU" sz="1400" b="1">
                <a:latin typeface="Times New Roman" pitchFamily="18" charset="0"/>
              </a:rPr>
              <a:t>Описание игры: </a:t>
            </a:r>
            <a:r>
              <a:rPr lang="ru-RU" sz="1400">
                <a:latin typeface="Times New Roman" pitchFamily="18" charset="0"/>
              </a:rPr>
              <a:t>Играющие выбирают водящего, используя считалку. Водящий становится на противоположную сторону. Играющие , прячутся в домик( на воде натянута разделительная полоса, обозначающая домик) Произнося слова игры, дети двигаются в сторону водящего , на последние слова, стараются убежать в домик, но чтобы попасть в домик, нужно поднырнуть под разделительную полосу.</a:t>
            </a:r>
          </a:p>
          <a:p>
            <a:endParaRPr lang="ru-RU" sz="1400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Ранним утром на полянку,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Вышли зайцы погулять,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Порезвиться. поскакать,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Вдруг из леса вышел волк,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Он зубами щёлк, да щёлк,</a:t>
            </a:r>
          </a:p>
          <a:p>
            <a:pPr algn="ctr"/>
            <a:r>
              <a:rPr lang="ru-RU" sz="2400" i="1">
                <a:latin typeface="Times New Roman" pitchFamily="18" charset="0"/>
              </a:rPr>
              <a:t>Хочет маленьких поймать,</a:t>
            </a:r>
          </a:p>
          <a:p>
            <a:pPr algn="ctr">
              <a:buFontTx/>
              <a:buChar char="-"/>
            </a:pPr>
            <a:r>
              <a:rPr lang="ru-RU" sz="2400" i="1">
                <a:latin typeface="Times New Roman" pitchFamily="18" charset="0"/>
              </a:rPr>
              <a:t>Зайцы нужно убегать.</a:t>
            </a:r>
          </a:p>
          <a:p>
            <a:pPr>
              <a:buFontTx/>
              <a:buChar char="-"/>
            </a:pPr>
            <a:endParaRPr lang="ru-RU" sz="2400" i="1">
              <a:latin typeface="Times New Roman" pitchFamily="18" charset="0"/>
            </a:endParaRPr>
          </a:p>
          <a:p>
            <a:endParaRPr lang="ru-RU" sz="1200" b="1">
              <a:latin typeface="Calibri" pitchFamily="34" charset="0"/>
            </a:endParaRPr>
          </a:p>
          <a:p>
            <a:endParaRPr lang="ru-RU" sz="12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playcast.ru/uploads/2014/02/25/75967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9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042988" y="188913"/>
            <a:ext cx="316865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Лёвушка.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 </a:t>
            </a:r>
            <a:r>
              <a:rPr lang="ru-RU" sz="1400">
                <a:latin typeface="Calibri" pitchFamily="34" charset="0"/>
              </a:rPr>
              <a:t>Помочь освоиться с сопротивлением воды, способствовать развитию умения двигаться в воде в разных направлениях. 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игры: </a:t>
            </a:r>
            <a:r>
              <a:rPr lang="ru-RU" sz="1400">
                <a:latin typeface="Calibri" pitchFamily="34" charset="0"/>
              </a:rPr>
              <a:t>Играющие выбирают водящего. У водящего в руках обруч которым он ловит детей, кого Лёвушка поймал, тот ребёнок становится водящим, или выходит временно из игры . Становится возле бортика. 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Лёвушка,  Лёвушка.</a:t>
            </a:r>
          </a:p>
          <a:p>
            <a:r>
              <a:rPr lang="ru-RU" sz="1400">
                <a:latin typeface="Calibri" pitchFamily="34" charset="0"/>
              </a:rPr>
              <a:t>Косматая головушка,</a:t>
            </a:r>
          </a:p>
          <a:p>
            <a:r>
              <a:rPr lang="ru-RU" sz="1400">
                <a:latin typeface="Calibri" pitchFamily="34" charset="0"/>
              </a:rPr>
              <a:t>Он по Африке идёт,</a:t>
            </a:r>
          </a:p>
          <a:p>
            <a:r>
              <a:rPr lang="ru-RU" sz="1400">
                <a:latin typeface="Calibri" pitchFamily="34" charset="0"/>
              </a:rPr>
              <a:t>Спать зверятам не даёт,</a:t>
            </a:r>
          </a:p>
          <a:p>
            <a:r>
              <a:rPr lang="ru-RU" sz="1400">
                <a:latin typeface="Calibri" pitchFamily="34" charset="0"/>
              </a:rPr>
              <a:t>Звери, лев идёт сюда,</a:t>
            </a:r>
          </a:p>
          <a:p>
            <a:r>
              <a:rPr lang="ru-RU" sz="1400">
                <a:latin typeface="Calibri" pitchFamily="34" charset="0"/>
              </a:rPr>
              <a:t>Разбегайтесь кто куда.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2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74613"/>
            <a:ext cx="162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                             </a:t>
            </a:r>
            <a:endParaRPr lang="ru-RU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6250"/>
            <a:ext cx="41449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playcast.ru/uploads/2014/02/25/75967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9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323850" y="188913"/>
            <a:ext cx="4895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          </a:t>
            </a:r>
            <a:endParaRPr lang="ru-RU" sz="1200" b="1">
              <a:latin typeface="Calibri" pitchFamily="34" charset="0"/>
            </a:endParaRPr>
          </a:p>
          <a:p>
            <a:endParaRPr lang="ru-RU" sz="1200" b="1">
              <a:latin typeface="Calibri" pitchFamily="34" charset="0"/>
            </a:endParaRPr>
          </a:p>
          <a:p>
            <a:endParaRPr lang="ru-RU" sz="12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95288" y="765175"/>
            <a:ext cx="40322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Осьминожка</a:t>
            </a:r>
          </a:p>
          <a:p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Задача: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Учить детей доставать различные предметы со дна бассейна. Погружаться в воду с головой. Приучать смело открывать глаза в воде, рассматривать предметы под водой.</a:t>
            </a:r>
          </a:p>
          <a:p>
            <a:r>
              <a:rPr lang="ru-RU" sz="1400">
                <a:latin typeface="Calibri" pitchFamily="34" charset="0"/>
              </a:rPr>
              <a:t>Совершенствовать умение ориентироваться в воде.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игры: </a:t>
            </a:r>
            <a:r>
              <a:rPr lang="ru-RU" sz="1400">
                <a:latin typeface="Calibri" pitchFamily="34" charset="0"/>
              </a:rPr>
              <a:t>У воспитателя корзиночка с тонущими игрушками (Для малышей использовать предметы плавающие на воде) После стихотворения, предметы бросают в воду, дети достают эти предметы со дна бассейна и складывают их в сундучок. (для игры можно использовать блестящие шары –жемчуг)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Осьминожка – маленькая крошка,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Щупальцы расставила, 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клад со дна доставила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6388" name="Picture 2" descr="http://omnopol.ru/uploads/posts/2013-05/1369918269_jedt9dsknoklia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549275"/>
            <a:ext cx="38877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go1.imgsmail.ru/imgpreview?key=3bd301a9996aafc2&amp;mb=imgdb_preview_14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868863"/>
            <a:ext cx="3240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img-fotki.yandex.ru/get/5902/jlipeiton.123/0_488e9_26173d1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550" y="620713"/>
            <a:ext cx="30956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Дедушка Мороз.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Приучать детей погружаться в воду с головой, не бояться воды.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игры: </a:t>
            </a:r>
            <a:r>
              <a:rPr lang="ru-RU" sz="1400">
                <a:latin typeface="Calibri" pitchFamily="34" charset="0"/>
              </a:rPr>
              <a:t>На воду опускают обручи, которые выполняют роль домиков. Водящий ловит детей , они должны поднырнуть под обруч и занять  каждый, свой домик.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Вышел Дедушка Мороз,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Берегите детки нос.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Берегите ручки, ножки,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Убегайте по дорожке.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Быстро в домик забегайте,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Быстро двери закрывайте.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7411" name="Picture 2" descr="http://media.log-in.ru/images/articles/article_1777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4813"/>
            <a:ext cx="31448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f12.ifotki.info/org/4e5970ef5c06e65dfbc06ce7901b8e15bc5f6c138760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21163"/>
            <a:ext cx="315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http://img-fotki.yandex.ru/get/5902/jlipeiton.123/0_488e9_26173d1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68313" y="836613"/>
            <a:ext cx="42481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Снежный человек.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 </a:t>
            </a:r>
            <a:r>
              <a:rPr lang="ru-RU" sz="1400">
                <a:latin typeface="Calibri" pitchFamily="34" charset="0"/>
              </a:rPr>
              <a:t>Научить детей не бояться водяных брызг, не отворачиваться от них.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игры: </a:t>
            </a:r>
            <a:r>
              <a:rPr lang="ru-RU" sz="1400">
                <a:latin typeface="Calibri" pitchFamily="34" charset="0"/>
              </a:rPr>
              <a:t>Водящий догоняет детей и старается  обрызгать ребёнка при помощи бутылочки с распылителем, дети тоже могут обрызгать снежного человека.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Грозный, снежный человек.</a:t>
            </a:r>
          </a:p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Прошёл много гор и рек,</a:t>
            </a:r>
          </a:p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Вышел с нами поиграть,</a:t>
            </a:r>
          </a:p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Хочет вас скорей  догнать.</a:t>
            </a:r>
          </a:p>
        </p:txBody>
      </p:sp>
      <p:pic>
        <p:nvPicPr>
          <p:cNvPr id="18435" name="Picture 2" descr="http://img.lenta.ru/news/2010/04/06/yeti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255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n-pr.ru/wp-content/uploads/2013/03/Diki-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860800"/>
            <a:ext cx="3556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bankoboev.ru/fons/Njc0Mg==/Bankoboev.Ru_vyuga_v_l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539750" y="836613"/>
            <a:ext cx="3960813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</a:t>
            </a:r>
            <a:r>
              <a:rPr lang="ru-RU" sz="2000" b="1">
                <a:latin typeface="Calibri" pitchFamily="34" charset="0"/>
              </a:rPr>
              <a:t>Вьюга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Закреплять умения погружаться в воду, держаться на воде, скользить.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игры: </a:t>
            </a:r>
            <a:r>
              <a:rPr lang="ru-RU" sz="1400">
                <a:latin typeface="Calibri" pitchFamily="34" charset="0"/>
              </a:rPr>
              <a:t>Играющие, взявшись за руки, образуют круг. В середине круга стоит водящий. Ребята медленно передвигаясь по кругу, произносят слова, после чего дети отпускают руки и стараются уплыть от водящего к бортикам бассейна, в любом направлении. Водящий догоняет детей.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Вьюга снежная летает,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Снегом всех нас заметает,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Кружат белые снежинки,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Красят белые картинки.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Закружила всех ребят, 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Ребята в домиках сидят.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Picture 5" descr="http://dreamworlds.ru/uploads/posts/2009-11/1258350681_air_elemental_by_irilot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49275"/>
            <a:ext cx="31305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bankoboev.ru/fons/Njc0Mg==/Bankoboev.Ru_vyuga_v_l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gifakt.ru/wp-content/uploads/52933375_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5860">
            <a:off x="6335713" y="1646238"/>
            <a:ext cx="24320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95288" y="333375"/>
            <a:ext cx="40322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                           Вьюга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Приучать детей погружаться в воду с головой, не бояться воды.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игры.</a:t>
            </a:r>
          </a:p>
          <a:p>
            <a:r>
              <a:rPr lang="ru-RU" sz="1400">
                <a:latin typeface="Calibri" pitchFamily="34" charset="0"/>
              </a:rPr>
              <a:t>У водящего мигающая волшебная палочка со снежинкой. После произнесения слов, дети стараются убежать от вьюги, она в свою очередь старается коснуться своей волшебной палочкой до ребёнка, если ребёнок не успел нырнуть, то он выбывает из игры.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Вьюга злится, завывает,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Ловит деток в свою сеть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Коль стоишь, то догоняет,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Никого не потеряет,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Заморозит, закружит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Никого не пощадит.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Ты на месте не сиди,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Ручки, ножки береги,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Бегай, прыгай, убегай</a:t>
            </a:r>
          </a:p>
          <a:p>
            <a:r>
              <a:rPr lang="ru-RU" sz="1600" b="1">
                <a:solidFill>
                  <a:srgbClr val="0000FF"/>
                </a:solidFill>
                <a:latin typeface="Calibri" pitchFamily="34" charset="0"/>
              </a:rPr>
              <a:t>Власти вьюге не давай.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kyclipart.ru/uploads/posts/2011-05/1304960296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219700" y="260350"/>
            <a:ext cx="35290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Задача: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Приучать детей энергично двигаться в воде в разных направлениях. Помочь освоиться с сопротивлением воды.</a:t>
            </a:r>
          </a:p>
          <a:p>
            <a:r>
              <a:rPr lang="ru-RU" sz="1400" b="1">
                <a:solidFill>
                  <a:srgbClr val="FF0000"/>
                </a:solidFill>
                <a:latin typeface="Calibri" pitchFamily="34" charset="0"/>
              </a:rPr>
              <a:t>Описание игры :</a:t>
            </a:r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Игра носит соревновательный характер.</a:t>
            </a:r>
          </a:p>
          <a:p>
            <a:r>
              <a:rPr lang="ru-RU" sz="1400">
                <a:latin typeface="Calibri" pitchFamily="34" charset="0"/>
              </a:rPr>
              <a:t>Дети делятся на две команды, на противоположной стороне стоят корабли.</a:t>
            </a:r>
          </a:p>
          <a:p>
            <a:r>
              <a:rPr lang="ru-RU" sz="1400">
                <a:latin typeface="Calibri" pitchFamily="34" charset="0"/>
              </a:rPr>
              <a:t>Каждая команда должна собрать свой флот, переправить корабли на другой берег.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Сколько в мире океанов,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Водоёмов и морей,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Сколько в море интересных,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Быстроходных кораблей,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Вы ребята не спешите,</a:t>
            </a:r>
          </a:p>
          <a:p>
            <a:r>
              <a:rPr lang="ru-RU" sz="1400" b="1">
                <a:solidFill>
                  <a:srgbClr val="0000FF"/>
                </a:solidFill>
                <a:latin typeface="Calibri" pitchFamily="34" charset="0"/>
              </a:rPr>
              <a:t>Флот военный приведите.(соберите)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724525" y="333375"/>
            <a:ext cx="2351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Собери свою флотилию.</a:t>
            </a:r>
          </a:p>
        </p:txBody>
      </p:sp>
      <p:pic>
        <p:nvPicPr>
          <p:cNvPr id="21508" name="Picture 4" descr="http://www.fonstola.ru/large/201306/97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437063"/>
            <a:ext cx="36877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725</Words>
  <Application>Microsoft Office PowerPoint</Application>
  <PresentationFormat>Экран (4:3)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Картотека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игр</dc:title>
  <dc:creator>User</dc:creator>
  <cp:lastModifiedBy>Педкабинет</cp:lastModifiedBy>
  <cp:revision>39</cp:revision>
  <dcterms:created xsi:type="dcterms:W3CDTF">2014-12-02T12:04:28Z</dcterms:created>
  <dcterms:modified xsi:type="dcterms:W3CDTF">2014-12-12T11:16:37Z</dcterms:modified>
</cp:coreProperties>
</file>