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7" r:id="rId3"/>
    <p:sldId id="261" r:id="rId4"/>
    <p:sldId id="258" r:id="rId5"/>
    <p:sldId id="264" r:id="rId6"/>
    <p:sldId id="265" r:id="rId7"/>
    <p:sldId id="262" r:id="rId8"/>
    <p:sldId id="272" r:id="rId9"/>
    <p:sldId id="273" r:id="rId10"/>
    <p:sldId id="263" r:id="rId11"/>
    <p:sldId id="270" r:id="rId12"/>
    <p:sldId id="271" r:id="rId13"/>
    <p:sldId id="259" r:id="rId14"/>
    <p:sldId id="274" r:id="rId15"/>
    <p:sldId id="275" r:id="rId16"/>
    <p:sldId id="276" r:id="rId17"/>
    <p:sldId id="260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99D2C-70B4-4970-A3C5-47E50C5D9A8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870C01-16B4-44F2-961D-42C701DF6990}">
      <dgm:prSet phldrT="[Текст]" custT="1"/>
      <dgm:spPr/>
      <dgm:t>
        <a:bodyPr/>
        <a:lstStyle/>
        <a:p>
          <a:r>
            <a:rPr lang="ru-RU" sz="320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</a:t>
          </a:r>
        </a:p>
        <a:p>
          <a:r>
            <a:rPr lang="ru-RU" sz="320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мнемотехники</a:t>
          </a:r>
          <a:endParaRPr lang="ru-RU" sz="3200" b="1" i="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DB15C-C5F9-4695-AB50-2D8BBF2C85D5}" type="parTrans" cxnId="{B4BCEE75-4D38-49C0-A1A1-77EEE3852A37}">
      <dgm:prSet/>
      <dgm:spPr/>
      <dgm:t>
        <a:bodyPr/>
        <a:lstStyle/>
        <a:p>
          <a:endParaRPr lang="ru-RU"/>
        </a:p>
      </dgm:t>
    </dgm:pt>
    <dgm:pt modelId="{7A568E60-B596-477F-9F2D-1D3CA48F1EA3}" type="sibTrans" cxnId="{B4BCEE75-4D38-49C0-A1A1-77EEE3852A37}">
      <dgm:prSet/>
      <dgm:spPr/>
      <dgm:t>
        <a:bodyPr/>
        <a:lstStyle/>
        <a:p>
          <a:endParaRPr lang="ru-RU"/>
        </a:p>
      </dgm:t>
    </dgm:pt>
    <dgm:pt modelId="{D7D50B2D-E3F8-462D-B200-537C9A58578A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Схемы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9EB69-BBE9-4FCE-8F7C-E59A89B91C57}" type="parTrans" cxnId="{56DB9877-7819-4160-BD5A-0B03A462F48F}">
      <dgm:prSet/>
      <dgm:spPr/>
      <dgm:t>
        <a:bodyPr/>
        <a:lstStyle/>
        <a:p>
          <a:endParaRPr lang="ru-RU"/>
        </a:p>
      </dgm:t>
    </dgm:pt>
    <dgm:pt modelId="{A347DABB-E726-476A-A53C-27697472A975}" type="sibTrans" cxnId="{56DB9877-7819-4160-BD5A-0B03A462F48F}">
      <dgm:prSet/>
      <dgm:spPr/>
      <dgm:t>
        <a:bodyPr/>
        <a:lstStyle/>
        <a:p>
          <a:endParaRPr lang="ru-RU"/>
        </a:p>
      </dgm:t>
    </dgm:pt>
    <dgm:pt modelId="{C9270B4F-37CD-47F7-A305-C39BC9E1528A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Мнемотаблицы</a:t>
          </a:r>
          <a:r>
            <a:rPr lang="ru-RU" sz="1700" dirty="0" smtClean="0"/>
            <a:t>   </a:t>
          </a:r>
          <a:endParaRPr lang="ru-RU" sz="1700" dirty="0"/>
        </a:p>
      </dgm:t>
    </dgm:pt>
    <dgm:pt modelId="{FD5E2BB1-21C3-488B-A2C3-6136A279F395}" type="parTrans" cxnId="{76BA04F6-363D-4CC7-B974-9956E2C0288E}">
      <dgm:prSet/>
      <dgm:spPr/>
      <dgm:t>
        <a:bodyPr/>
        <a:lstStyle/>
        <a:p>
          <a:endParaRPr lang="ru-RU"/>
        </a:p>
      </dgm:t>
    </dgm:pt>
    <dgm:pt modelId="{41F5B9CE-C6DE-4EC0-9F3F-101A9301C129}" type="sibTrans" cxnId="{76BA04F6-363D-4CC7-B974-9956E2C0288E}">
      <dgm:prSet/>
      <dgm:spPr/>
      <dgm:t>
        <a:bodyPr/>
        <a:lstStyle/>
        <a:p>
          <a:endParaRPr lang="ru-RU"/>
        </a:p>
      </dgm:t>
    </dgm:pt>
    <dgm:pt modelId="{FC18F143-D9F3-41DD-9EE9-4B8A41C1DA56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Жесты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9BC18-E110-4FE6-BD09-486F31D75FB2}" type="parTrans" cxnId="{85123A69-B3B2-4F5E-8803-A8E0A9538234}">
      <dgm:prSet/>
      <dgm:spPr/>
      <dgm:t>
        <a:bodyPr/>
        <a:lstStyle/>
        <a:p>
          <a:endParaRPr lang="ru-RU"/>
        </a:p>
      </dgm:t>
    </dgm:pt>
    <dgm:pt modelId="{6999C5D5-B8D7-4F52-A71B-CEC618BC4AEE}" type="sibTrans" cxnId="{85123A69-B3B2-4F5E-8803-A8E0A9538234}">
      <dgm:prSet/>
      <dgm:spPr/>
      <dgm:t>
        <a:bodyPr/>
        <a:lstStyle/>
        <a:p>
          <a:endParaRPr lang="ru-RU"/>
        </a:p>
      </dgm:t>
    </dgm:pt>
    <dgm:pt modelId="{0206F9E2-1F95-4DB2-8EC3-BA357641D846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Пиктограммы</a:t>
          </a:r>
          <a:r>
            <a:rPr lang="ru-RU" sz="2500" dirty="0" smtClean="0"/>
            <a:t> </a:t>
          </a:r>
          <a:endParaRPr lang="ru-RU" sz="2500" dirty="0"/>
        </a:p>
      </dgm:t>
    </dgm:pt>
    <dgm:pt modelId="{89013C84-9EE5-4E35-9FCB-7DC4EEBD9BB7}" type="parTrans" cxnId="{2962240A-4480-4D1B-ACB4-88AD17A58979}">
      <dgm:prSet/>
      <dgm:spPr/>
      <dgm:t>
        <a:bodyPr/>
        <a:lstStyle/>
        <a:p>
          <a:endParaRPr lang="ru-RU"/>
        </a:p>
      </dgm:t>
    </dgm:pt>
    <dgm:pt modelId="{7737A97B-EEE7-4C68-918D-36F61C27FBBB}" type="sibTrans" cxnId="{2962240A-4480-4D1B-ACB4-88AD17A58979}">
      <dgm:prSet/>
      <dgm:spPr/>
      <dgm:t>
        <a:bodyPr/>
        <a:lstStyle/>
        <a:p>
          <a:endParaRPr lang="ru-RU"/>
        </a:p>
      </dgm:t>
    </dgm:pt>
    <dgm:pt modelId="{01BD9F43-FA6E-471B-82D4-ED3CE4B97E3A}" type="pres">
      <dgm:prSet presAssocID="{06699D2C-70B4-4970-A3C5-47E50C5D9A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0C91C-6660-4DCA-95B8-6AF8190DDE02}" type="pres">
      <dgm:prSet presAssocID="{2A870C01-16B4-44F2-961D-42C701DF6990}" presName="centerShape" presStyleLbl="node0" presStyleIdx="0" presStyleCnt="1" custScaleX="229018" custLinFactNeighborX="-2118" custLinFactNeighborY="-982"/>
      <dgm:spPr/>
      <dgm:t>
        <a:bodyPr/>
        <a:lstStyle/>
        <a:p>
          <a:endParaRPr lang="ru-RU"/>
        </a:p>
      </dgm:t>
    </dgm:pt>
    <dgm:pt modelId="{94C25FC4-BAAE-4BBA-A1FE-12E2289AC90F}" type="pres">
      <dgm:prSet presAssocID="{7B39EB69-BBE9-4FCE-8F7C-E59A89B91C57}" presName="Name9" presStyleLbl="parChTrans1D2" presStyleIdx="0" presStyleCnt="4"/>
      <dgm:spPr/>
      <dgm:t>
        <a:bodyPr/>
        <a:lstStyle/>
        <a:p>
          <a:endParaRPr lang="ru-RU"/>
        </a:p>
      </dgm:t>
    </dgm:pt>
    <dgm:pt modelId="{24198297-F8C3-43F7-AD89-D833609D01BA}" type="pres">
      <dgm:prSet presAssocID="{7B39EB69-BBE9-4FCE-8F7C-E59A89B91C5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4027885-EAA9-49D9-A37B-04B39C9191E8}" type="pres">
      <dgm:prSet presAssocID="{D7D50B2D-E3F8-462D-B200-537C9A58578A}" presName="node" presStyleLbl="node1" presStyleIdx="0" presStyleCnt="4" custScaleX="158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0C23-32E9-4446-8B09-E09FEEB42EAC}" type="pres">
      <dgm:prSet presAssocID="{FD5E2BB1-21C3-488B-A2C3-6136A279F395}" presName="Name9" presStyleLbl="parChTrans1D2" presStyleIdx="1" presStyleCnt="4"/>
      <dgm:spPr/>
      <dgm:t>
        <a:bodyPr/>
        <a:lstStyle/>
        <a:p>
          <a:endParaRPr lang="ru-RU"/>
        </a:p>
      </dgm:t>
    </dgm:pt>
    <dgm:pt modelId="{BEA82B46-2E22-47B9-B1C3-1247C83593A4}" type="pres">
      <dgm:prSet presAssocID="{FD5E2BB1-21C3-488B-A2C3-6136A279F39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CFCB18F-BA9F-4E68-9511-5B826504FCCF}" type="pres">
      <dgm:prSet presAssocID="{C9270B4F-37CD-47F7-A305-C39BC9E1528A}" presName="node" presStyleLbl="node1" presStyleIdx="1" presStyleCnt="4" custScaleX="172645" custRadScaleRad="157234" custRadScaleInc="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1F90-4F4F-41B6-9002-D3BBEA84C5A6}" type="pres">
      <dgm:prSet presAssocID="{77D9BC18-E110-4FE6-BD09-486F31D75FB2}" presName="Name9" presStyleLbl="parChTrans1D2" presStyleIdx="2" presStyleCnt="4"/>
      <dgm:spPr/>
      <dgm:t>
        <a:bodyPr/>
        <a:lstStyle/>
        <a:p>
          <a:endParaRPr lang="ru-RU"/>
        </a:p>
      </dgm:t>
    </dgm:pt>
    <dgm:pt modelId="{79E3D8FD-6715-448D-8D6E-C7C067AEE873}" type="pres">
      <dgm:prSet presAssocID="{77D9BC18-E110-4FE6-BD09-486F31D75FB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B00A4A6-2A69-4663-B4DE-2AE8FCAEDE0B}" type="pres">
      <dgm:prSet presAssocID="{FC18F143-D9F3-41DD-9EE9-4B8A41C1DA56}" presName="node" presStyleLbl="node1" presStyleIdx="2" presStyleCnt="4" custScaleX="158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E604C-2460-453B-9546-6F2EE659A3E9}" type="pres">
      <dgm:prSet presAssocID="{89013C84-9EE5-4E35-9FCB-7DC4EEBD9BB7}" presName="Name9" presStyleLbl="parChTrans1D2" presStyleIdx="3" presStyleCnt="4"/>
      <dgm:spPr/>
      <dgm:t>
        <a:bodyPr/>
        <a:lstStyle/>
        <a:p>
          <a:endParaRPr lang="ru-RU"/>
        </a:p>
      </dgm:t>
    </dgm:pt>
    <dgm:pt modelId="{D7645EA0-A18C-4805-A1E3-3E9A4F276698}" type="pres">
      <dgm:prSet presAssocID="{89013C84-9EE5-4E35-9FCB-7DC4EEBD9BB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6D6EE24-9377-4B5A-8282-8BADA79A74CC}" type="pres">
      <dgm:prSet presAssocID="{0206F9E2-1F95-4DB2-8EC3-BA357641D846}" presName="node" presStyleLbl="node1" presStyleIdx="3" presStyleCnt="4" custScaleX="168886" custRadScaleRad="158228" custRadScaleInc="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E27CD-1B34-4C0A-95F5-EDC598300BC2}" type="presOf" srcId="{89013C84-9EE5-4E35-9FCB-7DC4EEBD9BB7}" destId="{2F3E604C-2460-453B-9546-6F2EE659A3E9}" srcOrd="0" destOrd="0" presId="urn:microsoft.com/office/officeart/2005/8/layout/radial1"/>
    <dgm:cxn modelId="{C410517A-9EC5-46DB-911F-F36250EC406C}" type="presOf" srcId="{06699D2C-70B4-4970-A3C5-47E50C5D9A8E}" destId="{01BD9F43-FA6E-471B-82D4-ED3CE4B97E3A}" srcOrd="0" destOrd="0" presId="urn:microsoft.com/office/officeart/2005/8/layout/radial1"/>
    <dgm:cxn modelId="{2278FE83-473F-46F5-A21E-3EC49BE17A33}" type="presOf" srcId="{7B39EB69-BBE9-4FCE-8F7C-E59A89B91C57}" destId="{94C25FC4-BAAE-4BBA-A1FE-12E2289AC90F}" srcOrd="0" destOrd="0" presId="urn:microsoft.com/office/officeart/2005/8/layout/radial1"/>
    <dgm:cxn modelId="{DBBEF871-43AA-4702-8285-EDF0059B030D}" type="presOf" srcId="{0206F9E2-1F95-4DB2-8EC3-BA357641D846}" destId="{B6D6EE24-9377-4B5A-8282-8BADA79A74CC}" srcOrd="0" destOrd="0" presId="urn:microsoft.com/office/officeart/2005/8/layout/radial1"/>
    <dgm:cxn modelId="{76BA04F6-363D-4CC7-B974-9956E2C0288E}" srcId="{2A870C01-16B4-44F2-961D-42C701DF6990}" destId="{C9270B4F-37CD-47F7-A305-C39BC9E1528A}" srcOrd="1" destOrd="0" parTransId="{FD5E2BB1-21C3-488B-A2C3-6136A279F395}" sibTransId="{41F5B9CE-C6DE-4EC0-9F3F-101A9301C129}"/>
    <dgm:cxn modelId="{56DB9877-7819-4160-BD5A-0B03A462F48F}" srcId="{2A870C01-16B4-44F2-961D-42C701DF6990}" destId="{D7D50B2D-E3F8-462D-B200-537C9A58578A}" srcOrd="0" destOrd="0" parTransId="{7B39EB69-BBE9-4FCE-8F7C-E59A89B91C57}" sibTransId="{A347DABB-E726-476A-A53C-27697472A975}"/>
    <dgm:cxn modelId="{E0C9526B-C382-4469-A217-AA6245C88BE7}" type="presOf" srcId="{C9270B4F-37CD-47F7-A305-C39BC9E1528A}" destId="{BCFCB18F-BA9F-4E68-9511-5B826504FCCF}" srcOrd="0" destOrd="0" presId="urn:microsoft.com/office/officeart/2005/8/layout/radial1"/>
    <dgm:cxn modelId="{B4BCEE75-4D38-49C0-A1A1-77EEE3852A37}" srcId="{06699D2C-70B4-4970-A3C5-47E50C5D9A8E}" destId="{2A870C01-16B4-44F2-961D-42C701DF6990}" srcOrd="0" destOrd="0" parTransId="{605DB15C-C5F9-4695-AB50-2D8BBF2C85D5}" sibTransId="{7A568E60-B596-477F-9F2D-1D3CA48F1EA3}"/>
    <dgm:cxn modelId="{85123A69-B3B2-4F5E-8803-A8E0A9538234}" srcId="{2A870C01-16B4-44F2-961D-42C701DF6990}" destId="{FC18F143-D9F3-41DD-9EE9-4B8A41C1DA56}" srcOrd="2" destOrd="0" parTransId="{77D9BC18-E110-4FE6-BD09-486F31D75FB2}" sibTransId="{6999C5D5-B8D7-4F52-A71B-CEC618BC4AEE}"/>
    <dgm:cxn modelId="{5B3205EC-2AB6-4253-9EE5-06ED2EC27380}" type="presOf" srcId="{89013C84-9EE5-4E35-9FCB-7DC4EEBD9BB7}" destId="{D7645EA0-A18C-4805-A1E3-3E9A4F276698}" srcOrd="1" destOrd="0" presId="urn:microsoft.com/office/officeart/2005/8/layout/radial1"/>
    <dgm:cxn modelId="{8732E5FA-E0A5-4877-9FD7-37C4527265C3}" type="presOf" srcId="{FD5E2BB1-21C3-488B-A2C3-6136A279F395}" destId="{B3210C23-32E9-4446-8B09-E09FEEB42EAC}" srcOrd="0" destOrd="0" presId="urn:microsoft.com/office/officeart/2005/8/layout/radial1"/>
    <dgm:cxn modelId="{4BB680F2-3E9C-49A1-BCD8-0E7873DE859A}" type="presOf" srcId="{FD5E2BB1-21C3-488B-A2C3-6136A279F395}" destId="{BEA82B46-2E22-47B9-B1C3-1247C83593A4}" srcOrd="1" destOrd="0" presId="urn:microsoft.com/office/officeart/2005/8/layout/radial1"/>
    <dgm:cxn modelId="{D3FFA8BA-ED33-49B6-B7A9-74D10E1EAC7C}" type="presOf" srcId="{D7D50B2D-E3F8-462D-B200-537C9A58578A}" destId="{B4027885-EAA9-49D9-A37B-04B39C9191E8}" srcOrd="0" destOrd="0" presId="urn:microsoft.com/office/officeart/2005/8/layout/radial1"/>
    <dgm:cxn modelId="{1DBA73C1-E68B-4EE2-AFBC-E00622B17C45}" type="presOf" srcId="{2A870C01-16B4-44F2-961D-42C701DF6990}" destId="{0B10C91C-6660-4DCA-95B8-6AF8190DDE02}" srcOrd="0" destOrd="0" presId="urn:microsoft.com/office/officeart/2005/8/layout/radial1"/>
    <dgm:cxn modelId="{F721F56E-3FF4-42F1-8446-2FF5B9EAC866}" type="presOf" srcId="{7B39EB69-BBE9-4FCE-8F7C-E59A89B91C57}" destId="{24198297-F8C3-43F7-AD89-D833609D01BA}" srcOrd="1" destOrd="0" presId="urn:microsoft.com/office/officeart/2005/8/layout/radial1"/>
    <dgm:cxn modelId="{A4D2ED62-8D67-4893-AD83-7F686B9BE8DF}" type="presOf" srcId="{77D9BC18-E110-4FE6-BD09-486F31D75FB2}" destId="{79E3D8FD-6715-448D-8D6E-C7C067AEE873}" srcOrd="1" destOrd="0" presId="urn:microsoft.com/office/officeart/2005/8/layout/radial1"/>
    <dgm:cxn modelId="{0FE7F8DF-E85D-4957-A61F-18BE946BA56E}" type="presOf" srcId="{77D9BC18-E110-4FE6-BD09-486F31D75FB2}" destId="{AD311F90-4F4F-41B6-9002-D3BBEA84C5A6}" srcOrd="0" destOrd="0" presId="urn:microsoft.com/office/officeart/2005/8/layout/radial1"/>
    <dgm:cxn modelId="{75CC2D36-969D-4CBB-8225-368D6E5ECA56}" type="presOf" srcId="{FC18F143-D9F3-41DD-9EE9-4B8A41C1DA56}" destId="{3B00A4A6-2A69-4663-B4DE-2AE8FCAEDE0B}" srcOrd="0" destOrd="0" presId="urn:microsoft.com/office/officeart/2005/8/layout/radial1"/>
    <dgm:cxn modelId="{2962240A-4480-4D1B-ACB4-88AD17A58979}" srcId="{2A870C01-16B4-44F2-961D-42C701DF6990}" destId="{0206F9E2-1F95-4DB2-8EC3-BA357641D846}" srcOrd="3" destOrd="0" parTransId="{89013C84-9EE5-4E35-9FCB-7DC4EEBD9BB7}" sibTransId="{7737A97B-EEE7-4C68-918D-36F61C27FBBB}"/>
    <dgm:cxn modelId="{4C0CB9CB-CB78-4F2D-BE8C-DFC2C62B5597}" type="presParOf" srcId="{01BD9F43-FA6E-471B-82D4-ED3CE4B97E3A}" destId="{0B10C91C-6660-4DCA-95B8-6AF8190DDE02}" srcOrd="0" destOrd="0" presId="urn:microsoft.com/office/officeart/2005/8/layout/radial1"/>
    <dgm:cxn modelId="{262C52C3-B7B1-4457-9ED4-003BA235FF78}" type="presParOf" srcId="{01BD9F43-FA6E-471B-82D4-ED3CE4B97E3A}" destId="{94C25FC4-BAAE-4BBA-A1FE-12E2289AC90F}" srcOrd="1" destOrd="0" presId="urn:microsoft.com/office/officeart/2005/8/layout/radial1"/>
    <dgm:cxn modelId="{91480873-1CB0-4DA6-BA55-E96B744DC58C}" type="presParOf" srcId="{94C25FC4-BAAE-4BBA-A1FE-12E2289AC90F}" destId="{24198297-F8C3-43F7-AD89-D833609D01BA}" srcOrd="0" destOrd="0" presId="urn:microsoft.com/office/officeart/2005/8/layout/radial1"/>
    <dgm:cxn modelId="{7708F8FA-903F-4C34-BD60-86D223D6DF63}" type="presParOf" srcId="{01BD9F43-FA6E-471B-82D4-ED3CE4B97E3A}" destId="{B4027885-EAA9-49D9-A37B-04B39C9191E8}" srcOrd="2" destOrd="0" presId="urn:microsoft.com/office/officeart/2005/8/layout/radial1"/>
    <dgm:cxn modelId="{459E520D-F7F1-4631-AD44-76FD7699951F}" type="presParOf" srcId="{01BD9F43-FA6E-471B-82D4-ED3CE4B97E3A}" destId="{B3210C23-32E9-4446-8B09-E09FEEB42EAC}" srcOrd="3" destOrd="0" presId="urn:microsoft.com/office/officeart/2005/8/layout/radial1"/>
    <dgm:cxn modelId="{7DBDE2E9-53BC-44F0-886B-050E0B182CFF}" type="presParOf" srcId="{B3210C23-32E9-4446-8B09-E09FEEB42EAC}" destId="{BEA82B46-2E22-47B9-B1C3-1247C83593A4}" srcOrd="0" destOrd="0" presId="urn:microsoft.com/office/officeart/2005/8/layout/radial1"/>
    <dgm:cxn modelId="{97EF09E8-206F-4D53-8670-A2DA1AC9E4EE}" type="presParOf" srcId="{01BD9F43-FA6E-471B-82D4-ED3CE4B97E3A}" destId="{BCFCB18F-BA9F-4E68-9511-5B826504FCCF}" srcOrd="4" destOrd="0" presId="urn:microsoft.com/office/officeart/2005/8/layout/radial1"/>
    <dgm:cxn modelId="{E1B4BBD2-EAF1-4586-AF8B-811A03A7FB9E}" type="presParOf" srcId="{01BD9F43-FA6E-471B-82D4-ED3CE4B97E3A}" destId="{AD311F90-4F4F-41B6-9002-D3BBEA84C5A6}" srcOrd="5" destOrd="0" presId="urn:microsoft.com/office/officeart/2005/8/layout/radial1"/>
    <dgm:cxn modelId="{D8A681F7-94D9-4065-83C7-1B7BEA99AE2C}" type="presParOf" srcId="{AD311F90-4F4F-41B6-9002-D3BBEA84C5A6}" destId="{79E3D8FD-6715-448D-8D6E-C7C067AEE873}" srcOrd="0" destOrd="0" presId="urn:microsoft.com/office/officeart/2005/8/layout/radial1"/>
    <dgm:cxn modelId="{5ABDA0AB-67BB-4793-B228-CA1613225908}" type="presParOf" srcId="{01BD9F43-FA6E-471B-82D4-ED3CE4B97E3A}" destId="{3B00A4A6-2A69-4663-B4DE-2AE8FCAEDE0B}" srcOrd="6" destOrd="0" presId="urn:microsoft.com/office/officeart/2005/8/layout/radial1"/>
    <dgm:cxn modelId="{E0338F1D-3DA6-46A8-BEDC-F9249312D496}" type="presParOf" srcId="{01BD9F43-FA6E-471B-82D4-ED3CE4B97E3A}" destId="{2F3E604C-2460-453B-9546-6F2EE659A3E9}" srcOrd="7" destOrd="0" presId="urn:microsoft.com/office/officeart/2005/8/layout/radial1"/>
    <dgm:cxn modelId="{9639A3FD-48AB-4DC9-8FA0-828894FE978C}" type="presParOf" srcId="{2F3E604C-2460-453B-9546-6F2EE659A3E9}" destId="{D7645EA0-A18C-4805-A1E3-3E9A4F276698}" srcOrd="0" destOrd="0" presId="urn:microsoft.com/office/officeart/2005/8/layout/radial1"/>
    <dgm:cxn modelId="{41A47B87-2EC0-4CFF-9DB6-279B56419FAE}" type="presParOf" srcId="{01BD9F43-FA6E-471B-82D4-ED3CE4B97E3A}" destId="{B6D6EE24-9377-4B5A-8282-8BADA79A74C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0C91C-6660-4DCA-95B8-6AF8190DDE02}">
      <dsp:nvSpPr>
        <dsp:cNvPr id="0" name=""/>
        <dsp:cNvSpPr/>
      </dsp:nvSpPr>
      <dsp:spPr>
        <a:xfrm>
          <a:off x="2232237" y="2160250"/>
          <a:ext cx="3836880" cy="167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мнемотехники</a:t>
          </a:r>
          <a:endParaRPr lang="ru-RU" sz="3200" b="1" i="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4135" y="2405601"/>
        <a:ext cx="2713084" cy="1184660"/>
      </dsp:txXfrm>
    </dsp:sp>
    <dsp:sp modelId="{94C25FC4-BAAE-4BBA-A1FE-12E2289AC90F}">
      <dsp:nvSpPr>
        <dsp:cNvPr id="0" name=""/>
        <dsp:cNvSpPr/>
      </dsp:nvSpPr>
      <dsp:spPr>
        <a:xfrm rot="16348448">
          <a:off x="3964950" y="1910985"/>
          <a:ext cx="463855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463855" y="1770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5281" y="1917091"/>
        <a:ext cx="23192" cy="23192"/>
      </dsp:txXfrm>
    </dsp:sp>
    <dsp:sp modelId="{B4027885-EAA9-49D9-A37B-04B39C9191E8}">
      <dsp:nvSpPr>
        <dsp:cNvPr id="0" name=""/>
        <dsp:cNvSpPr/>
      </dsp:nvSpPr>
      <dsp:spPr>
        <a:xfrm>
          <a:off x="2912172" y="21923"/>
          <a:ext cx="2661798" cy="167536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Схемы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1983" y="267274"/>
        <a:ext cx="1882176" cy="1184660"/>
      </dsp:txXfrm>
    </dsp:sp>
    <dsp:sp modelId="{B3210C23-32E9-4446-8B09-E09FEEB42EAC}">
      <dsp:nvSpPr>
        <dsp:cNvPr id="0" name=""/>
        <dsp:cNvSpPr/>
      </dsp:nvSpPr>
      <dsp:spPr>
        <a:xfrm rot="10924675">
          <a:off x="5627888" y="3041713"/>
          <a:ext cx="434783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434783" y="1770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834411" y="3048546"/>
        <a:ext cx="21739" cy="21739"/>
      </dsp:txXfrm>
    </dsp:sp>
    <dsp:sp modelId="{BCFCB18F-BA9F-4E68-9511-5B826504FCCF}">
      <dsp:nvSpPr>
        <dsp:cNvPr id="0" name=""/>
        <dsp:cNvSpPr/>
      </dsp:nvSpPr>
      <dsp:spPr>
        <a:xfrm>
          <a:off x="5625202" y="2266221"/>
          <a:ext cx="2892429" cy="167536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Мнемотаблицы</a:t>
          </a:r>
          <a:r>
            <a:rPr lang="ru-RU" sz="1700" kern="1200" dirty="0" smtClean="0"/>
            <a:t>   </a:t>
          </a:r>
          <a:endParaRPr lang="ru-RU" sz="1700" kern="1200" dirty="0"/>
        </a:p>
      </dsp:txBody>
      <dsp:txXfrm>
        <a:off x="6048788" y="2511572"/>
        <a:ext cx="2045257" cy="1184660"/>
      </dsp:txXfrm>
    </dsp:sp>
    <dsp:sp modelId="{AD311F90-4F4F-41B6-9002-D3BBEA84C5A6}">
      <dsp:nvSpPr>
        <dsp:cNvPr id="0" name=""/>
        <dsp:cNvSpPr/>
      </dsp:nvSpPr>
      <dsp:spPr>
        <a:xfrm rot="5257264">
          <a:off x="3922108" y="4092304"/>
          <a:ext cx="549538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549538" y="1770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3139" y="4096268"/>
        <a:ext cx="27476" cy="27476"/>
      </dsp:txXfrm>
    </dsp:sp>
    <dsp:sp modelId="{3B00A4A6-2A69-4663-B4DE-2AE8FCAEDE0B}">
      <dsp:nvSpPr>
        <dsp:cNvPr id="0" name=""/>
        <dsp:cNvSpPr/>
      </dsp:nvSpPr>
      <dsp:spPr>
        <a:xfrm>
          <a:off x="2912172" y="4384253"/>
          <a:ext cx="2661798" cy="167536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Жесты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1983" y="4629604"/>
        <a:ext cx="1882176" cy="1184660"/>
      </dsp:txXfrm>
    </dsp:sp>
    <dsp:sp modelId="{2F3E604C-2460-453B-9546-6F2EE659A3E9}">
      <dsp:nvSpPr>
        <dsp:cNvPr id="0" name=""/>
        <dsp:cNvSpPr/>
      </dsp:nvSpPr>
      <dsp:spPr>
        <a:xfrm rot="21572331">
          <a:off x="2232553" y="2993265"/>
          <a:ext cx="59677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596777" y="1770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6022" y="2996048"/>
        <a:ext cx="29838" cy="29838"/>
      </dsp:txXfrm>
    </dsp:sp>
    <dsp:sp modelId="{B6D6EE24-9377-4B5A-8282-8BADA79A74CC}">
      <dsp:nvSpPr>
        <dsp:cNvPr id="0" name=""/>
        <dsp:cNvSpPr/>
      </dsp:nvSpPr>
      <dsp:spPr>
        <a:xfrm>
          <a:off x="0" y="2182271"/>
          <a:ext cx="2829452" cy="167536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Пиктограммы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414364" y="2427622"/>
        <a:ext cx="2000724" cy="118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D710-7634-4D68-A42C-FC373FDF757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0DAD0-A27F-4F54-BD4E-6B59866D0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3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DAD0-A27F-4F54-BD4E-6B59866D0A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4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609601"/>
            <a:ext cx="8712968" cy="4267200"/>
          </a:xfrm>
        </p:spPr>
        <p:txBody>
          <a:bodyPr/>
          <a:lstStyle/>
          <a:p>
            <a:pPr algn="ctr"/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использование мнемотехники в развитии речи</a:t>
            </a:r>
            <a:b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7232848" cy="1219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учитель-логопед: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О.Г.Маркова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2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292081" y="1628800"/>
            <a:ext cx="3623320" cy="44973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 Наташи сегодня день рождения. Ей исполнилось 5 лет. Дедушка с бабушкой пришли с подарками. Папа с мамой подарили свои подарки. Друзья  Наташи тоже подарили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7819"/>
            <a:ext cx="3605730" cy="5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текста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8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88640"/>
            <a:ext cx="7272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309008" cy="4100855"/>
          </a:xfrm>
          <a:prstGeom prst="rect">
            <a:avLst/>
          </a:prstGeom>
          <a:solidFill>
            <a:srgbClr val="FFC000"/>
          </a:solidFill>
          <a:ln w="381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223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8864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Проговаривание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Рисунок 5" descr="http://festival.1september.ru/articles/588627/f_clip_image002.gif"/>
          <p:cNvPicPr/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989017" y="1844824"/>
            <a:ext cx="7344816" cy="23574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4725143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СА-СА-СА – меня ужалила оса,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СО-СО-СО – стал мой нос как колесо,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СЫ-СЫ-СЫ – не боюсь я злой осы,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СУ-СУ-СУ – я осу в руке несу!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28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Пиктограмма — знак, отображающий важнейшие узнаваемые черты объекта, предметов, явлений на которые он указывает, чаще всего в схематическом виде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7970543" cy="137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27687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 пиктограмм  является одной из составляющих метода наглядного моделирования и является одним из   наиболее перспективных методов реализации речевого воспитания.</a:t>
            </a:r>
          </a:p>
          <a:p>
            <a:endParaRPr lang="ru-RU" altLang="ru-RU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7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пиктограмм  является одной из составляющих метода наглядного моделирования и является одним из   </a:t>
            </a:r>
            <a:r>
              <a:rPr lang="ru-RU" altLang="ru-RU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перспективных методов реализации речевого в</a:t>
            </a:r>
            <a:r>
              <a:rPr lang="ru-RU" altLang="ru-RU" sz="2800" b="1" dirty="0">
                <a:solidFill>
                  <a:schemeClr val="hlink"/>
                </a:solidFill>
              </a:rPr>
              <a:t>оспитания</a:t>
            </a:r>
            <a:endParaRPr lang="ru-RU" sz="2800" dirty="0"/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71389"/>
            <a:ext cx="2185988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71389"/>
            <a:ext cx="2185988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7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692696"/>
            <a:ext cx="64864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  для обозначения </a:t>
            </a:r>
            <a:br>
              <a:rPr lang="ru-RU" altLang="ru-RU" sz="3200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слов – предметов.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  <a:p>
            <a:endParaRPr lang="ru-RU" dirty="0"/>
          </a:p>
        </p:txBody>
      </p:sp>
      <p:pic>
        <p:nvPicPr>
          <p:cNvPr id="7" name="Picture 5" descr="Безимени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16748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Безимени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15684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Безимени-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4175"/>
            <a:ext cx="183197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Безимени-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24175"/>
            <a:ext cx="1827212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Безимени-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156845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Безимени-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33825"/>
            <a:ext cx="1673225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5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15160"/>
            <a:ext cx="3447810" cy="28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772085"/>
            <a:ext cx="3793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16632"/>
            <a:ext cx="7840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с помощью                     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1" y="1268760"/>
            <a:ext cx="5756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Космонавт.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В. Степанов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30425"/>
            <a:ext cx="6606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тёмном небе звёзды светят.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Космонавт летит в ракете.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День летит и ночь летит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землю вниз глядит.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Видит сверху он поля,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Реки, горы и моря.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Видит он весь шар земной,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 земной – наш дом родной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описательного рассказа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696949"/>
            <a:ext cx="5904656" cy="4332464"/>
          </a:xfrm>
        </p:spPr>
      </p:pic>
    </p:spTree>
    <p:extLst>
      <p:ext uri="{BB962C8B-B14F-4D97-AF65-F5344CB8AC3E}">
        <p14:creationId xmlns:p14="http://schemas.microsoft.com/office/powerpoint/2010/main" val="194140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   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Жестовое сопровождение, используют на занятиях по: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логоритмике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физкультминутках.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760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3600" dirty="0">
                <a:solidFill>
                  <a:schemeClr val="accent1"/>
                </a:solidFill>
                <a:latin typeface="Monotype Corsiva" panose="03010101010201010101" pitchFamily="66" charset="0"/>
              </a:rPr>
              <a:t>«Учите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лету».</a:t>
            </a:r>
            <a:br>
              <a:rPr lang="ru-RU" sz="3600" dirty="0">
                <a:solidFill>
                  <a:schemeClr val="accent1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К. Д. Ушинский</a:t>
            </a:r>
            <a:endParaRPr lang="ru-RU" sz="36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6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4028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1801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памяти, </a:t>
            </a:r>
          </a:p>
          <a:p>
            <a:pPr algn="ctr"/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мышления, воображения, </a:t>
            </a:r>
          </a:p>
          <a:p>
            <a:pPr algn="ctr"/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внимания, речи, </a:t>
            </a:r>
          </a:p>
          <a:p>
            <a:pPr algn="ctr"/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путем образования </a:t>
            </a:r>
          </a:p>
          <a:p>
            <a:pPr algn="ctr"/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дополнительных ассоциаций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428999"/>
            <a:ext cx="63184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Способствовать развитию речи и основных психических процессов – памяти, внимания, образного мышления</a:t>
            </a:r>
          </a:p>
          <a:p>
            <a:pPr algn="ctr">
              <a:defRPr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Способствовать развитию связной речи, расширению и обогащению словарного запаса детей</a:t>
            </a:r>
          </a:p>
          <a:p>
            <a:pPr algn="ctr">
              <a:defRPr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Способствовать  развитию творческих способностей детей, умению самим составлять схемы и воспроизводить их.</a:t>
            </a:r>
          </a:p>
          <a:p>
            <a:pPr algn="just"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967334"/>
            <a:ext cx="5814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8959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960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немоте́хника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совокупность специальных приёмов и способов,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облегчающих запоминание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нужной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увеличивающих объём 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путём образования 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ассоциаций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(связей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6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797552" cy="5361459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 мнемотехники, способствует развитию всей познавательной сферы дошкольника, а именно: </a:t>
            </a:r>
          </a:p>
          <a:p>
            <a:pPr marL="360000">
              <a:lnSpc>
                <a:spcPct val="150000"/>
              </a:lnSpc>
              <a:buFont typeface="Symbol" pitchFamily="18" charset="2"/>
              <a:buChar char="·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Памяти (слуховой, зрительной, моторной);</a:t>
            </a:r>
          </a:p>
          <a:p>
            <a:pPr marL="360000">
              <a:lnSpc>
                <a:spcPct val="150000"/>
              </a:lnSpc>
              <a:buFont typeface="Symbol" pitchFamily="18" charset="2"/>
              <a:buChar char="·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Внимания;</a:t>
            </a:r>
          </a:p>
          <a:p>
            <a:pPr marL="360000">
              <a:lnSpc>
                <a:spcPct val="150000"/>
              </a:lnSpc>
              <a:buFont typeface="Symbol" pitchFamily="18" charset="2"/>
              <a:buChar char="·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Мышления;</a:t>
            </a:r>
          </a:p>
          <a:p>
            <a:pPr marL="360000">
              <a:lnSpc>
                <a:spcPct val="150000"/>
              </a:lnSpc>
              <a:buFont typeface="Symbol" pitchFamily="18" charset="2"/>
              <a:buChar char="·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360000">
              <a:lnSpc>
                <a:spcPct val="150000"/>
              </a:lnSpc>
              <a:buFont typeface="Symbol" pitchFamily="18" charset="2"/>
              <a:buChar char="·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63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речевом развитии применятся в: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¨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Пересказ и составлении описательных рассказов; </a:t>
            </a:r>
          </a:p>
          <a:p>
            <a:pPr>
              <a:buFont typeface="Symbol" pitchFamily="18" charset="2"/>
              <a:buChar char="¨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Рассказывание по картинке: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- по серии картинок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- из личного опыта;</a:t>
            </a:r>
          </a:p>
          <a:p>
            <a:pPr>
              <a:buFont typeface="Symbol" pitchFamily="18" charset="2"/>
              <a:buChar char="¨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Творческое рассказывание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- по стихотворению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- по сказке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- по песне;</a:t>
            </a:r>
          </a:p>
          <a:p>
            <a:pPr>
              <a:buFont typeface="Symbol" pitchFamily="18" charset="2"/>
              <a:buChar char="¨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Заучивание стихотворений, поговорок, песен; </a:t>
            </a:r>
          </a:p>
          <a:p>
            <a:pPr>
              <a:buFont typeface="Symbol" pitchFamily="18" charset="2"/>
              <a:buChar char="¨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Дифференциация групп звуков;</a:t>
            </a:r>
          </a:p>
          <a:p>
            <a:pPr>
              <a:buFont typeface="Symbol" pitchFamily="18" charset="2"/>
              <a:buChar char="¨"/>
            </a:pPr>
            <a:endParaRPr lang="ru-RU" dirty="0" smtClean="0">
              <a:solidFill>
                <a:schemeClr val="tx2"/>
              </a:solidFill>
              <a:sym typeface="Symbol"/>
            </a:endParaRPr>
          </a:p>
          <a:p>
            <a:pPr>
              <a:buFont typeface="Symbol" pitchFamily="18" charset="2"/>
              <a:buChar char="¨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8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886847"/>
              </p:ext>
            </p:extLst>
          </p:nvPr>
        </p:nvGraphicFramePr>
        <p:xfrm>
          <a:off x="251520" y="404664"/>
          <a:ext cx="8517632" cy="608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70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112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схемы, состоящие из последовательно расположенных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картинок,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зашифровано содержание текстов (сказки, стихотворения 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т.д.).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воспринимать информацию не только на слух, но и при помощи зрительных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 связывать с содержанием.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дополнительных ассоциаций облегчает процесс запоминания 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помогает, легко, воспроизводить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4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000264" cy="1357322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515" y="2276872"/>
            <a:ext cx="2071702" cy="135732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Рисунок 7" descr="E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5375" y="2276872"/>
            <a:ext cx="1928826" cy="1285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3634194"/>
            <a:ext cx="417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3380"/>
            <a:ext cx="7200800" cy="19288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51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/>
            </a:endParaRPr>
          </a:p>
        </p:txBody>
      </p:sp>
      <p:pic>
        <p:nvPicPr>
          <p:cNvPr id="4" name="Объект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448754" cy="4353347"/>
          </a:xfrm>
          <a:prstGeom prst="rect">
            <a:avLst/>
          </a:prstGeom>
        </p:spPr>
      </p:pic>
      <p:pic>
        <p:nvPicPr>
          <p:cNvPr id="5" name="Рисунок 4" descr="5-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4244414" cy="366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392</Words>
  <Application>Microsoft Office PowerPoint</Application>
  <PresentationFormat>Экран (4:3)</PresentationFormat>
  <Paragraphs>71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Практическое использование мнемотехники в развитии речи дошкольников</vt:lpstr>
      <vt:lpstr>Презентация PowerPoint</vt:lpstr>
      <vt:lpstr> Мнемоте́хника — совокупность специальных приёмов и способов, облегчающих запоминание нужной информации и увеличивающих объём памяти путём образования ассоциаций (связей).</vt:lpstr>
      <vt:lpstr>Презентация PowerPoint</vt:lpstr>
      <vt:lpstr>В речевом развитии применятся в: </vt:lpstr>
      <vt:lpstr>Презентация PowerPoint</vt:lpstr>
      <vt:lpstr>Мнемотаблицы – это схемы, состоящие из последовательно расположенных картинок, в которых зашифровано содержание текстов (сказки, стихотворения и т.д.). Благодаря им ребенок может воспринимать информацию не только на слух, но и при помощи зрительных образов связывать с содержанием. Образование дополнительных ассоциаций облегчает процесс запоминания и помогает, легко, воспроизводить материал. </vt:lpstr>
      <vt:lpstr>Структура мнемотехники (строится от простого к сложному</vt:lpstr>
      <vt:lpstr>Мнемотаблица </vt:lpstr>
      <vt:lpstr>Презентация PowerPoint</vt:lpstr>
      <vt:lpstr>Презентация PowerPoint</vt:lpstr>
      <vt:lpstr>Презентация PowerPoint</vt:lpstr>
      <vt:lpstr>Пиктограмма — знак, отображающий важнейшие узнаваемые черты объекта, предметов, явлений на которые он указывает, чаще всего в схематическом виде.</vt:lpstr>
      <vt:lpstr>Презентация PowerPoint</vt:lpstr>
      <vt:lpstr>Презентация PowerPoint</vt:lpstr>
      <vt:lpstr>Презентация PowerPoint</vt:lpstr>
      <vt:lpstr>Схема описательного рассказа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 дошкольника</dc:title>
  <dc:creator>Заведующая</dc:creator>
  <cp:lastModifiedBy>User</cp:lastModifiedBy>
  <cp:revision>28</cp:revision>
  <dcterms:created xsi:type="dcterms:W3CDTF">2020-02-04T05:25:55Z</dcterms:created>
  <dcterms:modified xsi:type="dcterms:W3CDTF">2022-01-12T09:50:27Z</dcterms:modified>
</cp:coreProperties>
</file>