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67" r:id="rId3"/>
    <p:sldId id="257" r:id="rId4"/>
    <p:sldId id="278" r:id="rId5"/>
    <p:sldId id="258" r:id="rId6"/>
    <p:sldId id="259" r:id="rId7"/>
    <p:sldId id="260" r:id="rId8"/>
    <p:sldId id="285" r:id="rId9"/>
    <p:sldId id="286" r:id="rId10"/>
    <p:sldId id="288" r:id="rId11"/>
    <p:sldId id="287" r:id="rId12"/>
    <p:sldId id="269" r:id="rId13"/>
    <p:sldId id="279" r:id="rId14"/>
    <p:sldId id="271" r:id="rId15"/>
    <p:sldId id="272" r:id="rId16"/>
    <p:sldId id="281" r:id="rId17"/>
    <p:sldId id="273" r:id="rId18"/>
    <p:sldId id="282" r:id="rId20"/>
    <p:sldId id="280" r:id="rId21"/>
    <p:sldId id="283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1" autoAdjust="0"/>
    <p:restoredTop sz="94660"/>
  </p:normalViewPr>
  <p:slideViewPr>
    <p:cSldViewPr>
      <p:cViewPr varScale="1">
        <p:scale>
          <a:sx n="70" d="100"/>
          <a:sy n="70" d="100"/>
        </p:scale>
        <p:origin x="13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98"/>
    </p:cViewPr>
  </p:sorterViewPr>
  <p:notesViewPr>
    <p:cSldViewPr>
      <p:cViewPr varScale="1">
        <p:scale>
          <a:sx n="49" d="100"/>
          <a:sy n="49" d="100"/>
        </p:scale>
        <p:origin x="-193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notesMaster" Target="notesMasters/notesMaster1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A0D00-95ED-4AA2-B958-F8586CDE783C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82C8E-9256-4693-9B7F-891D979362A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82C8E-9256-4693-9B7F-891D979362A8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8.jpeg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9.jpeg"/><Relationship Id="rId1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5.jpeg"/><Relationship Id="rId1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6.jpe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6.png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umbs.dreamstime.com/thumb_380/12381414200En85m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-36005" y="31545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620688"/>
            <a:ext cx="7704855" cy="6238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2800" b="1" dirty="0" smtClean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3200" b="1" dirty="0" smtClean="0"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«Проектная деятельность в экологическом воспитании дошкольников»</a:t>
            </a:r>
            <a:endParaRPr lang="ru-RU" sz="3200" dirty="0">
              <a:ea typeface="Calibri" panose="020F0502020204030204"/>
              <a:cs typeface="Times New Roman" panose="02020603050405020304"/>
            </a:endParaRPr>
          </a:p>
          <a:p>
            <a:pPr algn="ctr"/>
            <a:endParaRPr lang="ru-RU" sz="2000" b="1" dirty="0" smtClean="0">
              <a:solidFill>
                <a:srgbClr val="00B05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B05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B05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B05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B05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B05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B05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endParaRPr lang="ru-RU" sz="2000" b="1" dirty="0" smtClean="0">
              <a:solidFill>
                <a:srgbClr val="00B05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00B05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Подготовила Макарова О.В..</a:t>
            </a:r>
            <a:endParaRPr lang="ru-RU" sz="2000" b="1" dirty="0" smtClean="0">
              <a:solidFill>
                <a:schemeClr val="tx2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chemeClr val="tx2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ПО ПРОДОЛЖИТЕЛЬНОСТИ ПРОЕКТА</a:t>
            </a:r>
            <a:b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1.Краткосрочный(1-2 недели)</a:t>
            </a:r>
            <a:b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2.Среднесрочный (от 1 месяца)</a:t>
            </a:r>
            <a:b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3.Долгосрочный(полугодие, год)</a:t>
            </a:r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2286000" y="332656"/>
            <a:ext cx="646246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Специфика метода проектов, особая педагогическая значимость метода проектов заключается в следующем:</a:t>
            </a:r>
            <a:endParaRPr lang="ru-RU" sz="2800" b="1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Он 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открывает возможности формирования собственного жизненного опыта ребенка по взаимодействию с окружающим </a:t>
            </a:r>
            <a:r>
              <a:rPr lang="ru-R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миром.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6" name="Picture 2" descr="G:\экология\IMGP669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8064" y="4097657"/>
            <a:ext cx="3312368" cy="264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303240" y="332656"/>
            <a:ext cx="65172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Является методом, идущим от детских потребностей и интересов, возрастных и индивидуальных особенностей детей.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Один из методов, выводящий педагогический процесс из стен детского сада в окружающий мир, природную и социальную среду.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D:\старший воспитатель\фото 2014\фото лето 2014\неделя летняя акдемия\летняя академия морарь\SAM_038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8453" y="3140968"/>
            <a:ext cx="4548771" cy="295232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73099" y="332656"/>
            <a:ext cx="660648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Основные требования к использованию метода проектов</a:t>
            </a:r>
            <a:r>
              <a:rPr lang="ru-RU" sz="24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  <a:endParaRPr lang="ru-RU" sz="2400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В основе любого проекта лежит проблема, для решения которой требуется исследовательский поиск.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Проект - это 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игра </a:t>
            </a:r>
            <a:r>
              <a:rPr lang="ru-R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всерьёз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, результаты которой значимы для детей и взрослых.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Обязательные составляющие проекта- детская самостоятельность (при поддержке педагога), сотворчество ребят и взрослых, развитие коммуникативных способностей детей, познавательных и творческих навыков, применение полученных знаний на практике.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54487" y="620688"/>
            <a:ext cx="6678488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Какие экологические проекты можно реализовать в детском саду?</a:t>
            </a:r>
            <a:endParaRPr lang="ru-RU" sz="2800" u="sng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endParaRPr lang="ru-RU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 </a:t>
            </a:r>
            <a:r>
              <a:rPr lang="ru-RU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детьми </a:t>
            </a:r>
            <a:r>
              <a:rPr lang="ru-RU" sz="2400" b="1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младшей </a:t>
            </a:r>
            <a:r>
              <a:rPr lang="ru-RU" sz="2400" b="1" i="1" dirty="0">
                <a:solidFill>
                  <a:srgbClr val="0070C0"/>
                </a:solidFill>
                <a:latin typeface="Comic Sans MS" panose="030F0702030302020204" pitchFamily="66" charset="0"/>
              </a:rPr>
              <a:t>возрастной группы</a:t>
            </a:r>
            <a:r>
              <a:rPr lang="ru-RU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3-4 лет возможно организовать проект «Лаборатория неживой природы». </a:t>
            </a:r>
            <a:endParaRPr lang="ru-RU" sz="2400" b="1" dirty="0">
              <a:latin typeface="Comic Sans MS" panose="030F0702030302020204" pitchFamily="66" charset="0"/>
            </a:endParaRPr>
          </a:p>
        </p:txBody>
      </p:sp>
      <p:pic>
        <p:nvPicPr>
          <p:cNvPr id="6146" name="Picture 2" descr="C:\Users\Админ\Desktop\фото летняя академия\1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92081" y="3212976"/>
            <a:ext cx="3073722" cy="34985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67744" y="0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Малыши способны наблюдать и участвовать в проведении опытов с водой, песком, травой, семенами, плодами. Так, при изучении свойств воды, можно поставить опыт по ее способности растворять сладкие и горькие вещества. Семена высаживаются в горшки и проращиваются</a:t>
            </a:r>
            <a:r>
              <a:rPr lang="ru-RU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  <a:endParaRPr lang="ru-RU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074" name="Picture 2" descr="G:\экология\IMGP649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8093" y="3314630"/>
            <a:ext cx="4083781" cy="306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:\экология\IMGP649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3346708"/>
            <a:ext cx="3888431" cy="2915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692696"/>
            <a:ext cx="65344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Дети </a:t>
            </a:r>
            <a:r>
              <a:rPr lang="ru-RU" sz="2800" i="1" dirty="0">
                <a:solidFill>
                  <a:srgbClr val="0070C0"/>
                </a:solidFill>
                <a:latin typeface="Comic Sans MS" panose="030F0702030302020204" pitchFamily="66" charset="0"/>
              </a:rPr>
              <a:t>средней группы</a:t>
            </a:r>
            <a:r>
              <a:rPr lang="ru-R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способны принять участие в проектах: 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«Маленькие огородники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»</a:t>
            </a:r>
            <a:r>
              <a:rPr lang="ru-RU" sz="28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, </a:t>
            </a:r>
            <a:r>
              <a:rPr lang="ru-R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организуются эксперименты с огородными растениями.</a:t>
            </a:r>
            <a:endParaRPr lang="ru-RU" sz="28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ru-RU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endParaRPr lang="ru-RU" sz="28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101" name="Picture 5" descr="G:\экология\IMGP64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0007" y="3140968"/>
            <a:ext cx="4410465" cy="3307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86000" y="548680"/>
            <a:ext cx="6678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endParaRPr lang="ru-RU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2" name="Picture 2" descr="G:\экология\Елене\P10206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987" y="3212976"/>
            <a:ext cx="4275888" cy="3205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G:\экология\Елене\P102067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7984" y="1010345"/>
            <a:ext cx="3999335" cy="2998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flipH="1">
            <a:off x="1684283" y="698520"/>
            <a:ext cx="7459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Провести совместный мастер-класс в средней группе  «Бабушки-огородницы»</a:t>
            </a:r>
            <a:endParaRPr lang="ru-RU" b="1" dirty="0">
              <a:solidFill>
                <a:srgbClr val="0070C0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70720" y="514707"/>
            <a:ext cx="65882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С ребятами, посещающими </a:t>
            </a:r>
            <a:r>
              <a:rPr lang="ru-RU" sz="2400" i="1" dirty="0">
                <a:solidFill>
                  <a:srgbClr val="0070C0"/>
                </a:solidFill>
                <a:latin typeface="Comic Sans MS" panose="030F0702030302020204" pitchFamily="66" charset="0"/>
              </a:rPr>
              <a:t>старшую и подготовительную группы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, можно организовывать больше. Так, проект </a:t>
            </a:r>
            <a:r>
              <a:rPr lang="ru-RU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«Мастерская природы» 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позволяет узнать, как ветки, спилы, семена, листья растений можно использовать для декорирования бытовых предметов.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122" name="Picture 2" descr="C:\Users\Админ\Desktop\фото летняя академия\SAM_20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944" y="3192363"/>
            <a:ext cx="4464496" cy="334837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4727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403648" y="87594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Участие в конкурсе «Осенний букет»</a:t>
            </a:r>
            <a:endParaRPr lang="ru-RU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146" name="Picture 2" descr="G:\экология\IMGP663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7704" y="925657"/>
            <a:ext cx="6739942" cy="5052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-13080" y="72449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411759" y="468435"/>
            <a:ext cx="6719161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Экологическое воспитание</a:t>
            </a:r>
            <a:r>
              <a:rPr lang="ru-RU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– </a:t>
            </a:r>
            <a:endParaRPr lang="ru-RU" sz="24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важный 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компонент общего образования современного человека. Дошкольные учреждения являются начальным элементом системы экологического воспитания. 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ru-RU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ru-RU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028" name="Picture 4" descr="C:\Users\Админ\Desktop\фото летняя академия\2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1960" y="2924525"/>
            <a:ext cx="4392488" cy="3232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86000" y="548680"/>
            <a:ext cx="66784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Наиболее 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масштабный проект, который можно предложить для реализации в подготовительной  группе – создание </a:t>
            </a:r>
            <a:r>
              <a:rPr lang="ru-RU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Малой природной академии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. 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А так же можно провести интересные проекты: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ru-RU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«Этажи леса», «Кто живет в лесу», «Заповедник», «Воздух  должен быть чистым»,  «Сосульки», «Что мы знаем о воде», «Голубая капелька», «Кто дружит  с елью».</a:t>
            </a:r>
            <a:endParaRPr lang="ru-RU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195736" y="476672"/>
            <a:ext cx="681144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Немалое </a:t>
            </a:r>
            <a:r>
              <a:rPr lang="ru-RU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значение в воспитании детей имеет пример взрослых, родителей, воспитателей. Зачастую, вырастая, дети ведут себя и поступают так же, как когда-то вели себя и поступали их родители. Если родители будут заниматься вопросами экологического воспитания, то и у детей будет воспитываться интерес, любовь к природе и бережное отношение к ней. </a:t>
            </a:r>
            <a:endParaRPr lang="ru-RU" sz="24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ru-RU" sz="24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Поэтому экологическое воспитание детей должно </a:t>
            </a:r>
            <a:r>
              <a:rPr lang="ru-RU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проходить в тесном взаимодействии с семьёй ребёнка</a:t>
            </a:r>
            <a:r>
              <a:rPr lang="ru-RU" sz="28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.</a:t>
            </a:r>
            <a:endParaRPr lang="ru-RU" sz="28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4727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2123728" y="1159877"/>
            <a:ext cx="67687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Каждый проект должен быть доведен до успешного завершения, оставляя у ребенка чувство гордости за полученный результат!</a:t>
            </a:r>
            <a:endParaRPr lang="ru-RU" sz="24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ru-RU" sz="3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endParaRPr lang="ru-RU" sz="3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ru-RU" sz="36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Желаю творческих успехов!</a:t>
            </a:r>
            <a:endParaRPr lang="ru-RU" sz="36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397015" y="1412776"/>
            <a:ext cx="66064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Целью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 экологического воспитания для дошкольников выступает оформление комплекса практических и научных знаний о мире животных и растений, природных явлениях. У ребенка формируется ответственное отношение к уникальному миру природы, установка на сбережение природных богатств.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6000" y="332656"/>
            <a:ext cx="660648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Проблема</a:t>
            </a:r>
            <a:r>
              <a:rPr lang="ru-R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экологического воспитания дошкольника относится к числу коренных проблем теории воспитания и имеет первостепенное значение для воспитательной работы. Все выдающиеся мыслители и педагоги прошлого придавали большое значение природе как средству воспитания детей: Я. А. Коменский видел в природе источник знаний, средство для развития ума, чувств и воли. К. Д. Ушинский был за то, чтобы "вести детей в природу", чтобы сообщать им все доступное и полезное для их умственного и словесного развития. Идеи ознакомления дошкольников с природой получили дальнейшее развитие в теории и практике дошкольного воспитания. 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195736" y="117693"/>
            <a:ext cx="6606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В 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современных условиях, когда сфера воспитательного воздействия значительно расширяется, проблема экологического воспитания дошкольников приобретает особую остроту и актуальность. 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ru-R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Веками 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человек был потребителем по отношению к природе: жил и пользовался её дарами, не задумываясь о последствиях. Именно в дошкольном возрасте усвоение основ экологических знаний наиболее продуктивно, так как малыш воспринимает природу очень эмоционально, как нечто живое. Влияние природы на ребёнка огромно: она встречает малыша морем звуков и запахов, тайнами и загадками, заставляет остановиться, присмотреться, задуматься. 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tvoyrebenok.ru/images/presentation/ecology/m/01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27143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286597" y="620688"/>
            <a:ext cx="667848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	Одним 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из методов наиболее эффективным в работе с детьми по экологии является </a:t>
            </a:r>
            <a:r>
              <a:rPr lang="ru-RU" sz="2800" b="1" u="sng" dirty="0">
                <a:solidFill>
                  <a:srgbClr val="0070C0"/>
                </a:solidFill>
                <a:latin typeface="Comic Sans MS" panose="030F0702030302020204" pitchFamily="66" charset="0"/>
              </a:rPr>
              <a:t>метод проектов</a:t>
            </a:r>
            <a:r>
              <a:rPr lang="ru-RU" sz="2400" dirty="0">
                <a:solidFill>
                  <a:srgbClr val="0070C0"/>
                </a:solidFill>
                <a:latin typeface="Comic Sans MS" panose="030F0702030302020204" pitchFamily="66" charset="0"/>
              </a:rPr>
              <a:t>. Проект позволяет интегрировать сведения из разных областей знаний для решения одной проблемы. Данный метод дает возможность развивать индивидуальную  и коллективную деятельность детей, расширять их опыт общения, дает возможность осуществлять педагогу личностно-ориентированный подход к каждому ребенку.</a:t>
            </a:r>
            <a:endParaRPr lang="ru-RU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br>
              <a:rPr lang="ru-RU" sz="2700" dirty="0" smtClean="0"/>
            </a:br>
            <a:br>
              <a:rPr lang="ru-RU" sz="2700" dirty="0"/>
            </a:br>
            <a:br>
              <a:rPr lang="ru-RU" sz="2700" dirty="0"/>
            </a:br>
            <a:r>
              <a:rPr lang="ru-RU" sz="2700" b="1" dirty="0" smtClean="0">
                <a:solidFill>
                  <a:srgbClr val="0070C0"/>
                </a:solidFill>
              </a:rPr>
              <a:t>                   </a:t>
            </a: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«</a:t>
            </a: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Проект – есть всякое действие, совершаемое от всего сердца </a:t>
            </a:r>
            <a:b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  и </a:t>
            </a: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с определенной целью».</a:t>
            </a:r>
            <a:b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   </a:t>
            </a: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Проект - это специально организованный взрослым </a:t>
            </a: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и</a:t>
            </a:r>
            <a:b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             выполняемый </a:t>
            </a: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детьми комплекс действий по </a:t>
            </a: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решению</a:t>
            </a:r>
            <a:b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значимой для детей проблемы,  завершающийся </a:t>
            </a:r>
            <a:b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созданием </a:t>
            </a: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творческих работ.</a:t>
            </a:r>
            <a:b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Проект создает то, чего еще нет; он требует </a:t>
            </a:r>
            <a:b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всегда </a:t>
            </a: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иного качества или показывает путь</a:t>
            </a:r>
            <a:b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к его получению. </a:t>
            </a:r>
            <a:b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br>
              <a:rPr lang="ru-RU" sz="27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АКТУАЛЬНОСТЬ       </a:t>
            </a: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МЕТОДА   </a:t>
            </a: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ПРОЕКТОВ</a:t>
            </a:r>
            <a:b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b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Современные </a:t>
            </a: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тенденции и стремительные перемены в социуме приводят к осознанию того, что современные дети должны знать и уметь много больше, чем их сверстники 10 -15 лет назад, но существует проблема дошкольного образования – потеря живости, притягательности процесса познания. </a:t>
            </a:r>
            <a:b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		Увеличивается число дошкольников, не желающих идти в школу, снизилась положительная мотивация к образовательной деятельности.</a:t>
            </a:r>
            <a:br>
              <a:rPr lang="ru-RU" sz="2000" b="1" dirty="0">
                <a:solidFill>
                  <a:srgbClr val="0070C0"/>
                </a:solidFill>
                <a:latin typeface="Comic Sans MS" panose="030F0702030302020204" pitchFamily="66" charset="0"/>
              </a:rPr>
            </a:br>
            <a:br>
              <a:rPr lang="ru-RU" sz="2000" dirty="0" smtClean="0">
                <a:solidFill>
                  <a:srgbClr val="0070C0"/>
                </a:solidFill>
              </a:rPr>
            </a:br>
            <a:br>
              <a:rPr lang="ru-RU" sz="2000" dirty="0">
                <a:solidFill>
                  <a:srgbClr val="0070C0"/>
                </a:solidFill>
              </a:rPr>
            </a:br>
            <a:endParaRPr lang="ru-RU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044" y="417315"/>
            <a:ext cx="8583912" cy="60233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6419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По доминирующему типу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057" y="1700808"/>
            <a:ext cx="8455885" cy="48955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5915</Words>
  <Application>WPS Presentation</Application>
  <PresentationFormat>Экран (4:3)</PresentationFormat>
  <Paragraphs>74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4" baseType="lpstr">
      <vt:lpstr>Arial</vt:lpstr>
      <vt:lpstr>SimSun</vt:lpstr>
      <vt:lpstr>Wingdings</vt:lpstr>
      <vt:lpstr>Times New Roman</vt:lpstr>
      <vt:lpstr>Calibri</vt:lpstr>
      <vt:lpstr>Comic Sans MS</vt:lpstr>
      <vt:lpstr>Microsoft YaHei</vt:lpstr>
      <vt:lpstr>Droid Sans Fallback</vt:lpstr>
      <vt:lpstr>Arial Unicode MS</vt:lpstr>
      <vt:lpstr>Georgia</vt:lpstr>
      <vt:lpstr>Times New Roman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                      «Проект – есть всякое действие, совершаемое от всего сердца                     и с определенной целью».                  Проект - это специально организованный взрослым и               выполняемый детьми комплекс действий по решению  значимой для детей проблемы,  завершающийся  созданием творческих работ. Проект создает то, чего еще нет; он требует  всегда иного качества или показывает путь  к его получению.   АКТУАЛЬНОСТЬ       МЕТОДА   ПРОЕКТОВ  Современные тенденции и стремительные перемены в социуме приводят к осознанию того, что современные дети должны знать и уметь много больше, чем их сверстники 10 -15 лет назад, но существует проблема дошкольного образования – потеря живости, притягательности процесса познания.  		Увеличивается число дошкольников, не желающих идти в школу, снизилась положительная мотивация к образовательной деятельности.   </vt:lpstr>
      <vt:lpstr>PowerPoint 演示文稿</vt:lpstr>
      <vt:lpstr>По доминирующему типу</vt:lpstr>
      <vt:lpstr>       ПО ПРОДОЛЖИТЕЛЬНОСТИ ПРОЕКТА 1.Краткосрочный(1-2 недели) 2.Среднесрочный (от 1 месяца) 3.Долгосрочный(полугодие, год)  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vadim</cp:lastModifiedBy>
  <cp:revision>41</cp:revision>
  <dcterms:created xsi:type="dcterms:W3CDTF">2023-09-19T13:36:29Z</dcterms:created>
  <dcterms:modified xsi:type="dcterms:W3CDTF">2023-09-19T13:36:29Z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1049-11.1.0.11704</vt:lpwstr>
  </property>
</Properties>
</file>