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27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43A38-ADBF-42E8-B427-49C5728D97B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07794-CF41-4CB0-BF9C-646B06164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07794-CF41-4CB0-BF9C-646B061647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4423A8-A352-42A3-955E-083A92367549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AECE43-EC98-451B-A43A-F3A3F31F7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проект в старшей группе «Волшебница-водица»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89040"/>
          </a:xfrm>
        </p:spPr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1027" name="Picture 3" descr="C:\Users\app-user\Desktop\ТАНЮША\раскраски\img_user_file_5730af29b188e_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8128000" cy="3802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0476" y="5733256"/>
            <a:ext cx="154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Инамова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Совместная деятельность с детьми</a:t>
            </a:r>
            <a:endParaRPr lang="ru-RU" dirty="0"/>
          </a:p>
        </p:txBody>
      </p:sp>
      <p:pic>
        <p:nvPicPr>
          <p:cNvPr id="7" name="Содержимое 6" descr="20220316_1521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8" name="Содержимое 7" descr="20220315_16304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sp>
        <p:nvSpPr>
          <p:cNvPr id="3" name="Прямоугольник 2"/>
          <p:cNvSpPr/>
          <p:nvPr/>
        </p:nvSpPr>
        <p:spPr>
          <a:xfrm>
            <a:off x="7236296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Совместная деятельность детьми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smtClean="0"/>
              <a:t>Наш огород»</a:t>
            </a:r>
            <a:endParaRPr lang="ru-RU" sz="2400" dirty="0"/>
          </a:p>
        </p:txBody>
      </p:sp>
      <p:pic>
        <p:nvPicPr>
          <p:cNvPr id="16" name="Содержимое 15" descr="20220301_1514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8125" y="1623060"/>
            <a:ext cx="3395749" cy="4526280"/>
          </a:xfrm>
        </p:spPr>
      </p:pic>
      <p:pic>
        <p:nvPicPr>
          <p:cNvPr id="19" name="Содержимое 18" descr="20220301_1519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01300" y="1623060"/>
            <a:ext cx="3395749" cy="4526280"/>
          </a:xfrm>
        </p:spPr>
      </p:pic>
      <p:sp>
        <p:nvSpPr>
          <p:cNvPr id="3" name="Прямоугольник 2"/>
          <p:cNvSpPr/>
          <p:nvPr/>
        </p:nvSpPr>
        <p:spPr>
          <a:xfrm>
            <a:off x="7164288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19" descr="20220322_1701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8125" y="1623060"/>
            <a:ext cx="3395749" cy="4526280"/>
          </a:xfrm>
        </p:spPr>
      </p:pic>
      <p:pic>
        <p:nvPicPr>
          <p:cNvPr id="21" name="Содержимое 20" descr="20220322_10314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4286280"/>
          </a:xfrm>
        </p:spPr>
      </p:pic>
      <p:sp>
        <p:nvSpPr>
          <p:cNvPr id="2" name="Прямоугольник 1"/>
          <p:cNvSpPr/>
          <p:nvPr/>
        </p:nvSpPr>
        <p:spPr>
          <a:xfrm>
            <a:off x="7308304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предметно развивающей среды в группе по данной теме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44208" y="1340768"/>
            <a:ext cx="1823112" cy="49834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1.В группе был сделан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«Волшебница-водица»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2.Организован  книжный уголок  с книгами об обитателях морских глубин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3.Организован уголок природы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0321_095202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5111750" cy="5000660"/>
          </a:xfrm>
        </p:spPr>
      </p:pic>
      <p:sp>
        <p:nvSpPr>
          <p:cNvPr id="3" name="Прямоугольник 2"/>
          <p:cNvSpPr/>
          <p:nvPr/>
        </p:nvSpPr>
        <p:spPr>
          <a:xfrm>
            <a:off x="7236296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94586" y="424409"/>
            <a:ext cx="2232248" cy="6251024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«Волшебница –вода» разрешая проблему, реализовал поставленные 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получили знания 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состояние воды, свойствах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бережном отношении к воде как к природному ресурсу.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пользе воды.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Дети и родители стали больше уделять внимания бережному отношению к воде..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 детей расширился кругозор, появился интерес к экспериментальной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Дети стали более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компетентными по данной теме.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voda9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2470" y="908720"/>
            <a:ext cx="4743459" cy="5693693"/>
          </a:xfrm>
        </p:spPr>
      </p:pic>
      <p:sp>
        <p:nvSpPr>
          <p:cNvPr id="3" name="Прямоугольник 2"/>
          <p:cNvSpPr/>
          <p:nvPr/>
        </p:nvSpPr>
        <p:spPr>
          <a:xfrm>
            <a:off x="7308304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309360" cy="457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596" r="21596"/>
          <a:stretch>
            <a:fillRect/>
          </a:stretch>
        </p:blipFill>
        <p:spPr>
          <a:xfrm>
            <a:off x="971600" y="1052736"/>
            <a:ext cx="4680520" cy="5200578"/>
          </a:xfrm>
        </p:spPr>
      </p:pic>
      <p:sp>
        <p:nvSpPr>
          <p:cNvPr id="2" name="Прямоугольник 1"/>
          <p:cNvSpPr/>
          <p:nvPr/>
        </p:nvSpPr>
        <p:spPr>
          <a:xfrm>
            <a:off x="7308304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3008313" cy="3698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проекта долгосрочный ноябрь-март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000084"/>
            <a:ext cx="3754760" cy="5453252"/>
          </a:xfrm>
        </p:spPr>
        <p:txBody>
          <a:bodyPr>
            <a:noAutofit/>
          </a:bodyPr>
          <a:lstStyle/>
          <a:p>
            <a:pPr indent="536575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разработан в силу особой актуальности проблемы воспитания экологической культуры дошкольников.</a:t>
            </a:r>
          </a:p>
          <a:p>
            <a:pPr indent="536575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Экологическое состояние нашей планеты и тенденция к его ухудшению требуют отныне  живущих людей понимания сложившейся ситуации и сознательного к ней отношения.</a:t>
            </a:r>
          </a:p>
          <a:p>
            <a:pPr indent="536575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Воспитание экологической культуры – долгий путь формирования правильных способов взаимодействия с природой. Понимание элементарных связей, существующих в природе, чувство сопереживания всему, действенная готовность его созидать, восприятие красоты природы – вот составляющие экологической культуры. Детям необходимо прививать навыки экологически грамотного отношения в быту, научить бережно и экономно относиться к воде. Обратить внимание на то, что даже такой привычный объект, как вода, таит в себе много неизвестного. Все это подчеркивает актуальность данного проекта.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user_file_5730af29b188e_10 —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320480" cy="4949180"/>
          </a:xfrm>
        </p:spPr>
      </p:pic>
      <p:sp>
        <p:nvSpPr>
          <p:cNvPr id="3" name="Прямоугольник 2"/>
          <p:cNvSpPr/>
          <p:nvPr/>
        </p:nvSpPr>
        <p:spPr>
          <a:xfrm>
            <a:off x="7308304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57232"/>
            <a:ext cx="3250704" cy="5268931"/>
          </a:xfrm>
        </p:spPr>
        <p:txBody>
          <a:bodyPr>
            <a:normAutofit/>
          </a:bodyPr>
          <a:lstStyle/>
          <a:p>
            <a:pPr indent="536575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Реализация проекта «Волшебница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водица»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осуществляется  в процессе организации совместной деятельности взрослого и детей во второй половине дня по перспективному планированию 1раз в неделю. Во время занятия проводится 2-3 эксперимента в зависимости от сложности в форме игры – экспериментирования. Организация опытно – экспериментальной деятельности проходит в форме партнерства взрослого и ребенка, что способствует развитию у ребенка активности, самостоятельности, умению принять решение, пробовать делать что – то, не боясь, что получится неправильно, вызывает стремление к достижению, способствует эмоциональному комфорту, развитию социальной и познавательной деятельности.</a:t>
            </a:r>
          </a:p>
        </p:txBody>
      </p:sp>
      <p:pic>
        <p:nvPicPr>
          <p:cNvPr id="5" name="Содержимое 4" descr="img_user_file_5730af29b188e_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196752"/>
            <a:ext cx="4968552" cy="4229100"/>
          </a:xfrm>
        </p:spPr>
      </p:pic>
      <p:sp>
        <p:nvSpPr>
          <p:cNvPr id="3" name="Прямоугольник 2"/>
          <p:cNvSpPr/>
          <p:nvPr/>
        </p:nvSpPr>
        <p:spPr>
          <a:xfrm>
            <a:off x="7236296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57232"/>
            <a:ext cx="3178696" cy="5268931"/>
          </a:xfrm>
        </p:spPr>
        <p:txBody>
          <a:bodyPr>
            <a:normAutofit fontScale="92500" lnSpcReduction="10000"/>
          </a:bodyPr>
          <a:lstStyle/>
          <a:p>
            <a:pPr indent="536575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детей. Вовлечь детей в активное освоение окружающего мира, помочь им овладеть способами познания связей между предметами и явлениями. Развитие любознательности в процессе активной познавательно – исследовательской деятельности.</a:t>
            </a:r>
          </a:p>
          <a:p>
            <a:pPr indent="536575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В проекте используется метод педагогической интеграции.</a:t>
            </a:r>
          </a:p>
          <a:p>
            <a:pPr indent="536575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Отсутствие у детей представлений о значении воды в жизни человека, об основных источниках загрязнения воды, его последствиях, мероприятиях по предотвращению загрязнения воды.</a:t>
            </a:r>
          </a:p>
          <a:p>
            <a:pPr indent="536575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536575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у детей осознанного, бережного отношения к воде, как важному природному ресурсу, то есть воспитание экологического сознания. Выявление утечки чистой воды и практических дел, направленных на сбережение запасов чистой воды.</a:t>
            </a:r>
          </a:p>
          <a:p>
            <a:endParaRPr lang="ru-RU" dirty="0"/>
          </a:p>
        </p:txBody>
      </p:sp>
      <p:pic>
        <p:nvPicPr>
          <p:cNvPr id="5" name="Содержимое 4" descr="img_user_file_5730af29b188e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762872" cy="5214974"/>
          </a:xfrm>
        </p:spPr>
      </p:pic>
      <p:sp>
        <p:nvSpPr>
          <p:cNvPr id="3" name="Прямоугольник 2"/>
          <p:cNvSpPr/>
          <p:nvPr/>
        </p:nvSpPr>
        <p:spPr>
          <a:xfrm>
            <a:off x="7308304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3322712" cy="512605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indent="5365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1.Систематизировать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расширить представления детей о свойствах воды.</a:t>
            </a:r>
          </a:p>
          <a:p>
            <a:pPr indent="5365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2Способствовать:вовать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формированию позитивного отношения к воде (познавательного, бережного, созидательного).</a:t>
            </a:r>
          </a:p>
          <a:p>
            <a:pPr indent="5365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формулировать проблему, анализировать ситуации, планировать эксперимент, продумывать ход деятельности для получения желаемого результата, делать выводы на основе практического опыта.</a:t>
            </a:r>
          </a:p>
          <a:p>
            <a:pPr indent="5365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4.Активизировать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природоведческий словарь ребенка.</a:t>
            </a:r>
          </a:p>
          <a:p>
            <a:pPr indent="5365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5.Воспитывать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чувство взаимопомощи, аккуратности при проведении опытов.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user_file_5730af29b188e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124744"/>
            <a:ext cx="4990728" cy="4229100"/>
          </a:xfrm>
        </p:spPr>
      </p:pic>
      <p:sp>
        <p:nvSpPr>
          <p:cNvPr id="3" name="Прямоугольник 2"/>
          <p:cNvSpPr/>
          <p:nvPr/>
        </p:nvSpPr>
        <p:spPr>
          <a:xfrm>
            <a:off x="7236296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85794"/>
            <a:ext cx="3898776" cy="5667542"/>
          </a:xfrm>
        </p:spPr>
        <p:txBody>
          <a:bodyPr>
            <a:normAutofit fontScale="92500" lnSpcReduction="20000"/>
          </a:bodyPr>
          <a:lstStyle/>
          <a:p>
            <a:pPr indent="536575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indent="536575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Воспитание у детей бережного отношения к объектам окружающего мира, умения видеть красоту окружающего мира.</a:t>
            </a:r>
          </a:p>
          <a:p>
            <a:pPr indent="536575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Формирование представлений о некоторых природных объектах, явлениях, закономерностях; привитие навыков экологически грамотного поведения в природе и в быту.</a:t>
            </a:r>
          </a:p>
          <a:p>
            <a:pPr indent="536575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Умения прогнозировать свои действия по отношению к окружающей среде; желания предпринимать определенные действия по ее сохранению и улучшению.</a:t>
            </a:r>
          </a:p>
          <a:p>
            <a:pPr indent="536575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Обогащение словаря, развитие наблюдательности, любознательности, интереса к познавательной деятельности.</a:t>
            </a:r>
          </a:p>
          <a:p>
            <a:pPr indent="536575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Ребенок может ставить проблему, находить пути решения, планировать, самостоятельно работать с информацией, быть ответственным партнером, уважать мнение собеседника.</a:t>
            </a:r>
          </a:p>
          <a:p>
            <a:pPr indent="536575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Появление стимула для работы и познания с удовольствием, с желанием; формирование у детей опытно – исследовательских навыков.</a:t>
            </a:r>
          </a:p>
          <a:p>
            <a:endParaRPr lang="ru-RU" dirty="0"/>
          </a:p>
        </p:txBody>
      </p:sp>
      <p:pic>
        <p:nvPicPr>
          <p:cNvPr id="5" name="Содержимое 4" descr="img_user_file_5730af29b188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270648" cy="4824536"/>
          </a:xfrm>
        </p:spPr>
      </p:pic>
      <p:sp>
        <p:nvSpPr>
          <p:cNvPr id="3" name="Прямоугольник 2"/>
          <p:cNvSpPr/>
          <p:nvPr/>
        </p:nvSpPr>
        <p:spPr>
          <a:xfrm>
            <a:off x="7236296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916832"/>
            <a:ext cx="3466728" cy="1996274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выставаки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совместных рисунков «Сохраним воду»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2.Консультации для родителей «Экологические игры для детей»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3.Консультация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родителей «Эксперимент в детском саду».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85794"/>
            <a:ext cx="49360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308304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4938" y="188640"/>
            <a:ext cx="378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Совместная работа с детьми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3744416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проводились занятия по познавательному развитию на данную тему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2.После сна организация экспериментальной  деятельности «Опыты с водой»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3.На прогулке проводилось наблюдение за состоянием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измением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воды в природе. В влиянием воды на окружающий мир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4.В Художественно эстетической деятельности дети раскрашивали раскраски над данную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тему.Рисование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рисунков на тему «Капля воды спасет жизнь»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5.Чтение художественной литературы «Русалочка» Чтение художественной литературы о природе: Г.-Х. Андерсен «Русалочка», сказка «День рождения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Дельфиненка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«Сказки и были о морях и океанах», стихи А.С. Пушкина «О море», Н.А. Рыжова Не просто сказки…Экологические рассказы, сказки», К. Чуковский «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05964"/>
            <a:ext cx="4572000" cy="55502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Рассматривание энциклопедии «Жизнь в пресной воде», «Водоемы».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 на темы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Настольно печатные игры «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Лото»,»Собери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картинку»,»Кто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здесь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лишний?»,»Кто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где живет?»: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водоемы на нашей планете ты знаешь?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отличается вода в морях и океанах от речной, озерной?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свойства воды ты знаешь?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Зачем человеку нужна вода?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еще кому нужна вода?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было бы, если бы с земли ушла вода?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с изображением реки, озера, моря; предметных картинок с сюжетами использования воды.</a:t>
            </a:r>
          </a:p>
          <a:p>
            <a:pPr lvl="0">
              <a:spcBef>
                <a:spcPts val="400"/>
              </a:spcBef>
              <a:spcAft>
                <a:spcPts val="1000"/>
              </a:spcAft>
              <a:buClr>
                <a:srgbClr val="FE8637"/>
              </a:buClr>
              <a:buSzPct val="7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огорода на подоконнике с целью выявление взаимосвязи между ростом растений и 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66647" y="90316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Совместная деятельность с детьми </a:t>
            </a:r>
            <a:endParaRPr lang="ru-RU" sz="2800" dirty="0"/>
          </a:p>
        </p:txBody>
      </p:sp>
      <p:pic>
        <p:nvPicPr>
          <p:cNvPr id="21" name="Содержимое 20" descr="20220321_0948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51677"/>
            <a:ext cx="2487484" cy="2948041"/>
          </a:xfrm>
        </p:spPr>
      </p:pic>
      <p:pic>
        <p:nvPicPr>
          <p:cNvPr id="17" name="Содержимое 16" descr="20220321_09264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988840"/>
            <a:ext cx="2330940" cy="41044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42582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634</Words>
  <Application>Microsoft Office PowerPoint</Application>
  <PresentationFormat>Экран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Экологический проект в старшей группе «Волшебница-водица»</vt:lpstr>
      <vt:lpstr>Вид проекта долгосрочный ноябрь-март 2022</vt:lpstr>
      <vt:lpstr>Реализация проекта </vt:lpstr>
      <vt:lpstr>Постановка проблемы</vt:lpstr>
      <vt:lpstr>задачи</vt:lpstr>
      <vt:lpstr>Предполагаемый результат</vt:lpstr>
      <vt:lpstr>Взаимодействие с родителями</vt:lpstr>
      <vt:lpstr>Презентация PowerPoint</vt:lpstr>
      <vt:lpstr>Совместная деятельность с детьми </vt:lpstr>
      <vt:lpstr>Совместная деятельность с детьми</vt:lpstr>
      <vt:lpstr>Совместная деятельность детьми  «Наш огород»</vt:lpstr>
      <vt:lpstr>Совместная деятельность </vt:lpstr>
      <vt:lpstr>Организация предметно развивающей среды в группе по данной теме</vt:lpstr>
      <vt:lpstr>Предполагаемые результаты </vt:lpstr>
      <vt:lpstr>Спасибо за внимание!!!!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старшей группе «Волшебница-водица»</dc:title>
  <dc:creator>app-user</dc:creator>
  <cp:lastModifiedBy>ПК</cp:lastModifiedBy>
  <cp:revision>17</cp:revision>
  <dcterms:created xsi:type="dcterms:W3CDTF">2022-03-27T05:46:50Z</dcterms:created>
  <dcterms:modified xsi:type="dcterms:W3CDTF">2023-01-18T08:16:28Z</dcterms:modified>
</cp:coreProperties>
</file>