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E967E8-34F2-49BF-BBFD-FA6A9254414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CD5439-FA96-4A4B-92C3-965177B69E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640960" cy="1591817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«Загадки по экологии»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301208"/>
            <a:ext cx="2192288" cy="108701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92088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28 «Огонек» г. Бердск  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354" y="106759"/>
            <a:ext cx="1373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3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286" y="271151"/>
            <a:ext cx="28083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Загадки о цветах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На клумбе у окошка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Посажена картошка.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Цветки её огромные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светлые, и тёмные.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(Георгин)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Красивые цветочки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Расцвели в саду,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Запестрели красками,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осень на носу.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(Астра)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кустах в саду растёт,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Запах сладкий, словно мёд.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 нередко льются слёзы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Тех, кто рвёт их. Это…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(Розы)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Солнце жжёт мою макушку,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Хочет сделать погремушку.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(Мак)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шариком пушистым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Белею в поле чистом,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дунул ветерок —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Остался стебелёк.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(Одуванчик)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306814"/>
            <a:ext cx="30060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Цветик желто-золотистый,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цыпленочек, пушистый.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Сразу вянет от мороза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 неженка…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(Мимоза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Золотое решето,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Черных домиков полно.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Сколько черненьких домов,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Столько беленьких жильцов.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(Подсолнух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Замечательный цветок,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Словно яркий огонек.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Пышный, важный, словно пан,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Нежный бархатный…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(Тюльпан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Пробивается росток,</a:t>
            </a: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Удивительный цветок.</a:t>
            </a: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Из-под снега вырастает,</a:t>
            </a: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Солнце глянет — расцветает.</a:t>
            </a:r>
          </a:p>
          <a:p>
            <a:pPr lvl="0"/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(Подснежник)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– цветочный принц-поэт,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шляпу желтую одет.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 весну сонет на бис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Прочитает нам 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(Нарцисс)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24" y="404664"/>
            <a:ext cx="1946524" cy="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75" y="1700808"/>
            <a:ext cx="2586021" cy="14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98" y="3430746"/>
            <a:ext cx="2101776" cy="13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43" y="5176873"/>
            <a:ext cx="2324100" cy="141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44594" y="45215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35283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Загадки о природных явлениях</a:t>
            </a:r>
            <a:endParaRPr lang="ru-RU" sz="16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Что за чудо-красота!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Расписные ворота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Показались на пути!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них ни въехать,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Ни войти.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Ответ (Радуга)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синем небе, как по речке,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Белые плывут овечки.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Держат путь издалека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Как зовут их? …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Ответ (Облака)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 небесам оравою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Бегут мешки дырявые,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 бывает – иногда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Из мешков течёт вода.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Спрячемся получше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От дырявой …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Ответ (Тучи)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Ты весь мир обогреваешь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 усталости не знаешь,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Улыбаешься в оконце,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 зовут тебя все …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Ответ (Солнце)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</a:t>
            </a:r>
          </a:p>
          <a:p>
            <a:pPr>
              <a:spcAft>
                <a:spcPts val="0"/>
              </a:spcAft>
            </a:pPr>
            <a:endParaRPr lang="ru-RU" sz="14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8214" y="156773"/>
            <a:ext cx="30963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Это что за потолок?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То он низок, то высок,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То он сер, то беловат,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То чуть-чуть голубоват.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А порой такой красивый –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Кружевной и синий-синий!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 (Небо)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 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Бежал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по тропке луговой –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Кивали маки головой.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Бежал по речке голубой –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Речка сделалась рябой.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 (Ветер)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Мочит поле, лес и луг,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Город, дом и всё вокруг!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Облаков и туч он вождь,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Ты же знаешь, это — 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 (Дождь)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На деревья, на кусты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 неба падают цветы.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Белые, пушистые,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Только не душистые.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 (Снег)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Чьи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рисунки на окне,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Как узор на хрустале?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Щиплет всякого за нос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Зимний дедушка 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 (Мороз)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001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87137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48" y="47971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3473" y="106759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7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74174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Загадки о птицах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endParaRPr lang="ru-RU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Спереди — шильце,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Сзади — </a:t>
            </a:r>
            <a:r>
              <a:rPr lang="ru-RU" sz="1600" b="0" i="0" u="none" strike="noStrike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вильце</a:t>
            </a: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Сверху — чёрное суконце,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Снизу — белое полотенце.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(Ласточка)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Всю ночь летает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мышей добывает.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станет светло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спать летит в дупло.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Ответ (Сова)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Зимой на ветках яблоки!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Скорей их собери!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вдруг вспорхнули яблоки,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это …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(Снегири)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Маленький мальчишка в сером </a:t>
            </a:r>
            <a:r>
              <a:rPr lang="ru-RU" sz="1600" b="0" i="0" u="none" strike="noStrike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армячишке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дворам шныряет, крохи подбирает,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ночам кочует — коноплю ворует.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(Воробей)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Птица говорливая,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самая болтливая.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Верещунья</a:t>
            </a: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белобока,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зовут её …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(Сорока)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1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r>
              <a:rPr lang="ru-RU" b="0" i="1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endParaRPr lang="ru-RU" sz="1400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404664"/>
            <a:ext cx="2736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на ёлке, на суку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Счёт ведёт: ку-ку, ку-ку?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(Кукушка)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перелётных птиц черней,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Чистит пашню от червей.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(Грач)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шесте — дворец,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дворце — певец.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(Скворец)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Серая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птаха в лесу живет,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Повсюду чудесным певцом слывет.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(Соловей)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скале он строит дом.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Разве жить не страшно в нём?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Хоть кругом и красота,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такая высота!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Нет, хозяин не боится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скалы крутой скатиться –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могучие крыла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хозяина 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(Орла)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5724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53" y="3068960"/>
            <a:ext cx="1632809" cy="140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Сорока: описание, особенности, виды и фото птицы – 7 Фак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15" y="5085184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24328" y="96887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17508"/>
            <a:ext cx="32403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Загадки о грибах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 кого одна нога,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 и та без сапога.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(Гриб)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Глубоко был спрятан он,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Раз-два-три — и вышел вон,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стоит он на виду.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Белый, я тебя найду.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(Боровик)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Зашёл мужик в сосняк,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Нашёл слизняк,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Бросить — жалко,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Съесть — сыро.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(Груздь)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Он в лесу стоял,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Никто его не брал,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красной шапке модной,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Никуда не годный.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(Мухомор)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родился в день дождливый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осиной молодой,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Круглый, гладенький, красивый,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 ножкой толстой и прямой.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(Подосиновик)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0621" y="217508"/>
            <a:ext cx="309634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Посмотрите-ка, ребята: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Тут — лисички, там — опята,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Ну, а это, на полянке,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Ядовитые…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(Поганки)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тенистого лога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Вырос гриб-недотрога: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Чуть нажмешь на бочок –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Глядь, уже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синячок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(Моховик)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Рыжие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ушки с лисьей макушки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травке лежат — для малых ежат.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(Лисички)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роще у березки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Повстречались тезки!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(Подберезовики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Растут на опушке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Рыжие подружки,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 зовут 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(Волнушки)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ребятки на пеньках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Столпились тесной кучкой?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держат зонтики в руках,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Застигнутые тучкой.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(Опята)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15" y="257140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84" y="4725144"/>
            <a:ext cx="2301626" cy="13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83319" y="63619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8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орока: описание, особенности, виды и фото птицы – 7 Фак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637391"/>
            <a:ext cx="27602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Загадки о насекомых</a:t>
            </a:r>
            <a:endParaRPr lang="ru-RU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Черен, да не ворон,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рогат, да не бык,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шесть ног без копыт;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 – воет,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падет – землю роет.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(Жук)   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Самого не видно, а песню слышно;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Летит, пищит, случай не упустит: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Сядет и укусит.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(Комар)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Голубой </a:t>
            </a:r>
            <a:r>
              <a:rPr lang="ru-RU" sz="1600" b="0" i="0" u="none" strike="noStrike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аэропланчик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Сел на белый одуванчик.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(Стрекоза)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лугу живёт скрипач,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Носит фрак и ходит вскачь.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(Кузнечик)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379" y="835606"/>
            <a:ext cx="31500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Домовитая хозяйка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Пролетела над лужайкой,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Похлопочет над цветком –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поделится медком.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(Пчела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поляне возле ёлок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 построен из иголок.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травой не виден он,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жильцов в нём миллион.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(Муравьи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 цветком порхает, пляшет,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Веерком узорным машет.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(Бабочка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над нами вверх ногами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Ходит — не страшится,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Упасть не боится,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целый день летает,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Всем надоедает?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(Муха)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57463"/>
            <a:ext cx="2403351" cy="15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8805" y="160338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5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none" strike="noStrike" dirty="0" smtClean="0">
                <a:solidFill>
                  <a:srgbClr val="000000"/>
                </a:solidFill>
                <a:effectLst/>
                <a:latin typeface="Times New Roman"/>
              </a:rPr>
              <a:t>Загадки о лесных животных</a:t>
            </a:r>
            <a:endParaRPr lang="ru-RU" b="0" i="0" dirty="0" smtClean="0">
              <a:solidFill>
                <a:srgbClr val="000000"/>
              </a:solidFill>
              <a:effectLst/>
              <a:latin typeface="Calibri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Хвост пушистый,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Мех золотистый,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лесу живёт,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Кур в деревне крадёт.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(Лиса)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Зубовато</a:t>
            </a:r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серовато,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полю рыщет,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телят, овец ищет.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(Волк)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Маленький, беленький,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лесочку прыг-прыг!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снежочку тык-тык!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(Заяц)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Хозяин лесной, просыпается весной,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зимой, под вьюжный вой,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Спит в избушке снеговой.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(Медведь)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Хожу в пушистой шубе, живу в густом лесу.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дупле на старом дубе орешки я грызу.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(Белка)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54596"/>
            <a:ext cx="30963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Сердитый недотрога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Живёт в глуши лесной.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Иголок очень много,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нитки не одной.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(Ёж)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Сделал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дыру, вырыл нору,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Солнце сияет, а он не знает.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(Крот)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Водяные мастера,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Строят дом без топора.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(Бобры)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lvl="0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74" y="3475777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42" y="4077072"/>
            <a:ext cx="18002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5916" y="34751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4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547" y="406351"/>
            <a:ext cx="34563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Загадки о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домашних животных</a:t>
            </a:r>
            <a:endParaRPr lang="ru-RU" dirty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Комочек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пуха, длинное ухо,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Прыгает ловко, любит морковку.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(Кролик)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да не волк,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Длинноух, да не заяц,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копытами, да не лошадь.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(Осёл)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Заплелись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густые травы,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Закудрявились луга,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и сам я весь кудрявый,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Даже завитком рога.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(Баран)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пёстрая, ест зелёное, даёт белое.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(Корова)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порога плачет, коготки прячет,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 в комнату войдёт,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Замурлычет, запоёт.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(Кошка)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Явился в жёлтой шубке: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Прощайте, две скорлупки!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(Цыплёнок)</a:t>
            </a:r>
            <a:endParaRPr lang="ru-RU" sz="16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88640"/>
            <a:ext cx="32151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Заворчал живой замок,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Лёг у двери поперёк.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 медали на груди.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Лучше в дом не заходи!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(Собака)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Пятачком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земле копаюсь,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грязной луже искупаюсь.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(Свинья)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Идёт, идёт, бородой трясёт,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Травки просит: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Ме-ме-ме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дай-ка травки мне-е-е».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(Коза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Живёт в норке, грызёт корки.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Короткие ножки; боится кошки.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(Мышь)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море не купаются,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нет на них щетинки,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всё же называются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— морские …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(Свинки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лужку он важно бродит,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воды сухим выходит,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Носит красные ботинки,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Дарит мягкие перинки.</a:t>
            </a:r>
          </a:p>
          <a:p>
            <a:pPr lvl="0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(Гусь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65" y="1939001"/>
            <a:ext cx="2309631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41" y="3501008"/>
            <a:ext cx="1723256" cy="13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44883"/>
            <a:ext cx="2252453" cy="1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15648" y="34751"/>
            <a:ext cx="13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Приложение 14</a:t>
            </a:r>
            <a:endParaRPr lang="ru-RU" sz="1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5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</TotalTime>
  <Words>997</Words>
  <Application>Microsoft Office PowerPoint</Application>
  <PresentationFormat>Экран (4:3)</PresentationFormat>
  <Paragraphs>329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Методическая разработка «Загадки по экологии»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</cp:revision>
  <dcterms:created xsi:type="dcterms:W3CDTF">2023-01-17T14:00:35Z</dcterms:created>
  <dcterms:modified xsi:type="dcterms:W3CDTF">2023-01-18T08:37:47Z</dcterms:modified>
</cp:coreProperties>
</file>