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7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5CCA-B8E6-4727-9B2F-613A73ED6E4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553-29D6-4AC5-B459-8B0DDCC5D691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5CCA-B8E6-4727-9B2F-613A73ED6E4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553-29D6-4AC5-B459-8B0DDCC5D691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5CCA-B8E6-4727-9B2F-613A73ED6E4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553-29D6-4AC5-B459-8B0DDCC5D691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5CCA-B8E6-4727-9B2F-613A73ED6E4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553-29D6-4AC5-B459-8B0DDCC5D691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5CCA-B8E6-4727-9B2F-613A73ED6E4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553-29D6-4AC5-B459-8B0DDCC5D691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5CCA-B8E6-4727-9B2F-613A73ED6E4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553-29D6-4AC5-B459-8B0DDCC5D691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5CCA-B8E6-4727-9B2F-613A73ED6E4F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553-29D6-4AC5-B459-8B0DDCC5D691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5CCA-B8E6-4727-9B2F-613A73ED6E4F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553-29D6-4AC5-B459-8B0DDCC5D691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5CCA-B8E6-4727-9B2F-613A73ED6E4F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553-29D6-4AC5-B459-8B0DDCC5D691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5CCA-B8E6-4727-9B2F-613A73ED6E4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553-29D6-4AC5-B459-8B0DDCC5D691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5CCA-B8E6-4727-9B2F-613A73ED6E4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E553-29D6-4AC5-B459-8B0DDCC5D691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2B5CCA-B8E6-4727-9B2F-613A73ED6E4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A1E553-29D6-4AC5-B459-8B0DDCC5D69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05464" cy="138941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формированию основ читательской грамотности через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речевую  активность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группе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дядюшки Корнея»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8"/>
            <a:ext cx="3744416" cy="3735715"/>
          </a:xfrm>
        </p:spPr>
      </p:pic>
      <p:sp>
        <p:nvSpPr>
          <p:cNvPr id="3" name="TextBox 2"/>
          <p:cNvSpPr txBox="1"/>
          <p:nvPr/>
        </p:nvSpPr>
        <p:spPr>
          <a:xfrm>
            <a:off x="7092280" y="5661247"/>
            <a:ext cx="1519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Инамова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1" y="188640"/>
            <a:ext cx="8072247" cy="56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sz="1400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28 «Огонек» г. Бердск 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164883"/>
            <a:ext cx="1418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13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229200"/>
            <a:ext cx="6512511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викторине по сказкам К.И.Чуковского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3819925.jpg"/>
          <p:cNvPicPr>
            <a:picLocks noGrp="1" noChangeAspect="1"/>
          </p:cNvPicPr>
          <p:nvPr>
            <p:ph sz="quarter" idx="13"/>
          </p:nvPr>
        </p:nvPicPr>
        <p:blipFill>
          <a:blip r:embed="rId1" cstate="print"/>
          <a:stretch>
            <a:fillRect/>
          </a:stretch>
        </p:blipFill>
        <p:spPr>
          <a:xfrm>
            <a:off x="2627784" y="332655"/>
            <a:ext cx="3159792" cy="4473057"/>
          </a:xfrm>
        </p:spPr>
      </p:pic>
      <p:sp>
        <p:nvSpPr>
          <p:cNvPr id="3" name="Прямоугольник 2"/>
          <p:cNvSpPr/>
          <p:nvPr/>
        </p:nvSpPr>
        <p:spPr>
          <a:xfrm>
            <a:off x="7524328" y="188640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649"/>
            <a:ext cx="4007636" cy="93610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maxresdefault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292080" y="1052736"/>
            <a:ext cx="3318520" cy="37444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268760"/>
            <a:ext cx="3996881" cy="4368560"/>
          </a:xfrm>
        </p:spPr>
        <p:txBody>
          <a:bodyPr>
            <a:normAutofit fontScale="62500" lnSpcReduction="20000"/>
          </a:bodyPr>
          <a:lstStyle/>
          <a:p>
            <a:pPr indent="26543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читательский опыт начинает закладываться с самого раннего детства. Прививая любовь к книге, мы помогаем ребенку познавать окружающий мир и себя в нем, формировать нравственные чувства и оценки, развивать восприятие художественного слова.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43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К.И.Чуковского актуальны и сегодня т.к. яркие, необычные образы, четкая рифма, строгий ритм делают его стихотворения быстро запоминающимися и легко заучиваются.        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43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Воспитательное, познавательное и эстетическое значение произведений К.И.Чуковского огромно, т.к. они расширяют знания ребенка об окружающем мире, воздействуют на личность, развивают умение тонко чувствовать форму и ритм родного языка. 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96336" y="116632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3636085" cy="9361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d1ad663611c4130da54a60781b0eb92c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788024" y="764704"/>
            <a:ext cx="3822576" cy="482453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4464496" cy="4392488"/>
          </a:xfrm>
        </p:spPr>
        <p:txBody>
          <a:bodyPr>
            <a:normAutofit fontScale="55000" lnSpcReduction="20000"/>
          </a:bodyPr>
          <a:lstStyle/>
          <a:p>
            <a:pPr indent="354330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формирование основ читательской грамотности через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творчеством К.Чуковского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330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330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работой библиотеки, разными видами и жанрами книг.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330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работой писателя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330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Расширить, обобщить, систематизировать знания детей о  К.И.Чуковском и его произведениях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330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осмысливать и рассуждать о поступках героев сказок Чуковского.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330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330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«Волшебный мир книг»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330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книжек малышек по сказкам К.И.Чуковского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24328" y="116632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04664"/>
            <a:ext cx="3346704" cy="63976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разными видами книг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9" y="1400174"/>
            <a:ext cx="4052707" cy="346898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332656"/>
            <a:ext cx="3346704" cy="63976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работой библиотекаря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8760"/>
            <a:ext cx="3138963" cy="2743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Библиотеку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96336" y="970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детским писателем Татьяной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Рабцевой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4038600" cy="381642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64704"/>
            <a:ext cx="2952328" cy="3475037"/>
          </a:xfrm>
        </p:spPr>
      </p:pic>
      <p:sp>
        <p:nvSpPr>
          <p:cNvPr id="3" name="Прямоугольник 2"/>
          <p:cNvSpPr/>
          <p:nvPr/>
        </p:nvSpPr>
        <p:spPr>
          <a:xfrm>
            <a:off x="7524328" y="116632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5735"/>
          </a:xfrm>
        </p:spPr>
        <p:txBody>
          <a:bodyPr>
            <a:normAutofit/>
          </a:bodyPr>
          <a:lstStyle/>
          <a:p>
            <a:r>
              <a:rPr lang="ru-RU" dirty="0" smtClean="0"/>
              <a:t>Занятие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357" y="1457971"/>
            <a:ext cx="3348038" cy="296961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55776" y="260648"/>
            <a:ext cx="3346704" cy="639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малышки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268761"/>
            <a:ext cx="3675129" cy="27563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творчеством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К.И.Чуковского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2320" y="116632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9368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4128459" cy="30963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3840427" cy="2880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героев сказок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К.И.Чуковского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4328" y="116632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3346704" cy="639762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 гостях у  дедушки Корнея»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571" y="1890773"/>
            <a:ext cx="3827926" cy="2871932"/>
          </a:xfrm>
        </p:spPr>
      </p:pic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4427984" y="404664"/>
            <a:ext cx="3346704" cy="639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малышки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6142" y="1758634"/>
            <a:ext cx="3346450" cy="2510719"/>
          </a:xfr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979712" y="5157192"/>
            <a:ext cx="6512511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уголок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4328" y="188640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уголок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Речевичок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31838"/>
            <a:ext cx="6552728" cy="3475037"/>
          </a:xfrm>
        </p:spPr>
      </p:pic>
      <p:sp>
        <p:nvSpPr>
          <p:cNvPr id="2" name="Прямоугольник 1"/>
          <p:cNvSpPr/>
          <p:nvPr/>
        </p:nvSpPr>
        <p:spPr>
          <a:xfrm>
            <a:off x="7452320" y="188640"/>
            <a:ext cx="1418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13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1979</Words>
  <Application>WPS Presentation</Application>
  <PresentationFormat>Экран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Georgia</vt:lpstr>
      <vt:lpstr>Times New Roman</vt:lpstr>
      <vt:lpstr>Calibri</vt:lpstr>
      <vt:lpstr>Trebuchet MS</vt:lpstr>
      <vt:lpstr>Microsoft YaHei</vt:lpstr>
      <vt:lpstr>Droid Sans Fallback</vt:lpstr>
      <vt:lpstr>Arial Unicode MS</vt:lpstr>
      <vt:lpstr>Воздушный поток</vt:lpstr>
      <vt:lpstr>Проект по формированию основ читательской грамотности через речевую  активность в подготовительной группе «В гостях у дядюшки Корнея»</vt:lpstr>
      <vt:lpstr>Актуальность проекта</vt:lpstr>
      <vt:lpstr>Цели и Задачи</vt:lpstr>
      <vt:lpstr>Экскурсия в Библиотеку</vt:lpstr>
      <vt:lpstr>Встреча с детским писателем Татьяной Рабцевой</vt:lpstr>
      <vt:lpstr>Знакомство с творчеством К.И.Чуковского </vt:lpstr>
      <vt:lpstr>Рисование героев сказок К.И.Чуковского</vt:lpstr>
      <vt:lpstr>Речевой уголок</vt:lpstr>
      <vt:lpstr>Речевой уголок «Речевичок»</vt:lpstr>
      <vt:lpstr>Участие в викторине по сказкам К.И.Чуковского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vadim</cp:lastModifiedBy>
  <cp:revision>17</cp:revision>
  <dcterms:created xsi:type="dcterms:W3CDTF">2023-02-24T07:43:08Z</dcterms:created>
  <dcterms:modified xsi:type="dcterms:W3CDTF">2023-02-24T07:43:08Z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