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8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182D5F-7BAB-4CA1-AB14-DE4024672219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98455F-FA19-4030-8705-2716F7A9E0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660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F6936-67D9-4F69-B7E0-96C3CC9EB2F6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B1E1-75D4-4E11-A8A9-8514F017D4B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F6936-67D9-4F69-B7E0-96C3CC9EB2F6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B1E1-75D4-4E11-A8A9-8514F017D4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F6936-67D9-4F69-B7E0-96C3CC9EB2F6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B1E1-75D4-4E11-A8A9-8514F017D4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F6936-67D9-4F69-B7E0-96C3CC9EB2F6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B1E1-75D4-4E11-A8A9-8514F017D4B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F6936-67D9-4F69-B7E0-96C3CC9EB2F6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B1E1-75D4-4E11-A8A9-8514F017D4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F6936-67D9-4F69-B7E0-96C3CC9EB2F6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B1E1-75D4-4E11-A8A9-8514F017D4B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F6936-67D9-4F69-B7E0-96C3CC9EB2F6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B1E1-75D4-4E11-A8A9-8514F017D4B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F6936-67D9-4F69-B7E0-96C3CC9EB2F6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B1E1-75D4-4E11-A8A9-8514F017D4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F6936-67D9-4F69-B7E0-96C3CC9EB2F6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B1E1-75D4-4E11-A8A9-8514F017D4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F6936-67D9-4F69-B7E0-96C3CC9EB2F6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B1E1-75D4-4E11-A8A9-8514F017D4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F6936-67D9-4F69-B7E0-96C3CC9EB2F6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B1E1-75D4-4E11-A8A9-8514F017D4B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A7F6936-67D9-4F69-B7E0-96C3CC9EB2F6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67EB1E1-75D4-4E11-A8A9-8514F017D4B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04248" y="5517232"/>
            <a:ext cx="2018085" cy="882119"/>
          </a:xfrm>
        </p:spPr>
        <p:txBody>
          <a:bodyPr>
            <a:noAutofit/>
          </a:bodyPr>
          <a:lstStyle/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Автор: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Инамова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Т.В.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95937" y="620688"/>
            <a:ext cx="4968552" cy="1793167"/>
          </a:xfrm>
        </p:spPr>
        <p:txBody>
          <a:bodyPr/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Выступление на педагогическом совете </a:t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«Чему мы научились!»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71" y="764704"/>
            <a:ext cx="3888432" cy="525658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596336" y="188640"/>
            <a:ext cx="13736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Приложение 14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729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483768" y="188640"/>
            <a:ext cx="3346704" cy="639762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зале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40768"/>
            <a:ext cx="4040188" cy="4608512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110" y="1018414"/>
            <a:ext cx="3996548" cy="363472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5445224"/>
            <a:ext cx="6512511" cy="1143000"/>
          </a:xfrm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Физкультурные занятия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96336" y="188640"/>
            <a:ext cx="13736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Приложение 14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034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72816"/>
            <a:ext cx="3798458" cy="3784947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2483768" y="188640"/>
            <a:ext cx="3346704" cy="639762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улице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908720"/>
            <a:ext cx="4251193" cy="381642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5517232"/>
            <a:ext cx="6512511" cy="1143000"/>
          </a:xfrm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Физкультурные занятия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24328" y="116632"/>
            <a:ext cx="13736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Приложение 14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72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Военно-патриотическая игра «Зарница»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56792"/>
            <a:ext cx="4374522" cy="3856955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23 февраля «День защитника Отечества»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628800"/>
            <a:ext cx="3346450" cy="367240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5517232"/>
            <a:ext cx="6512511" cy="1143000"/>
          </a:xfrm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Патриотическое воспитание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96336" y="116632"/>
            <a:ext cx="13736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Приложение 14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266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631489" y="5715000"/>
            <a:ext cx="6512511" cy="11430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Музыкальный праздник «День Победы»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32656"/>
            <a:ext cx="5472608" cy="5369156"/>
          </a:xfrm>
        </p:spPr>
      </p:pic>
      <p:sp>
        <p:nvSpPr>
          <p:cNvPr id="2" name="Прямоугольник 1"/>
          <p:cNvSpPr/>
          <p:nvPr/>
        </p:nvSpPr>
        <p:spPr>
          <a:xfrm>
            <a:off x="7596336" y="116632"/>
            <a:ext cx="13736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Приложение 14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203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5373216"/>
            <a:ext cx="6512511" cy="11430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Занятие-презентация «Космос –знакомство с вселенной»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755" y="731838"/>
            <a:ext cx="3266008" cy="4353346"/>
          </a:xfrm>
        </p:spPr>
      </p:pic>
      <p:pic>
        <p:nvPicPr>
          <p:cNvPr id="11" name="Объект 10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764704"/>
            <a:ext cx="3240359" cy="4320480"/>
          </a:xfrm>
        </p:spPr>
      </p:pic>
      <p:sp>
        <p:nvSpPr>
          <p:cNvPr id="3" name="Прямоугольник 2"/>
          <p:cNvSpPr/>
          <p:nvPr/>
        </p:nvSpPr>
        <p:spPr>
          <a:xfrm>
            <a:off x="7596336" y="116632"/>
            <a:ext cx="13736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Приложение 14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9934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5517232"/>
            <a:ext cx="6512511" cy="1143000"/>
          </a:xfrm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Дежурство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799" y="731838"/>
            <a:ext cx="3322169" cy="442820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111" y="731838"/>
            <a:ext cx="3265009" cy="4353346"/>
          </a:xfrm>
        </p:spPr>
      </p:pic>
      <p:sp>
        <p:nvSpPr>
          <p:cNvPr id="3" name="Прямоугольник 2"/>
          <p:cNvSpPr/>
          <p:nvPr/>
        </p:nvSpPr>
        <p:spPr>
          <a:xfrm>
            <a:off x="7596336" y="116632"/>
            <a:ext cx="13736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Приложение 14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28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04583" y="5517232"/>
            <a:ext cx="6215889" cy="1143000"/>
          </a:xfrm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620688"/>
            <a:ext cx="6428530" cy="4821398"/>
          </a:xfrm>
        </p:spPr>
      </p:pic>
      <p:sp>
        <p:nvSpPr>
          <p:cNvPr id="3" name="Прямоугольник 2"/>
          <p:cNvSpPr/>
          <p:nvPr/>
        </p:nvSpPr>
        <p:spPr>
          <a:xfrm>
            <a:off x="7596336" y="116632"/>
            <a:ext cx="13736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Приложение 14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825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нашей группе «Колокольчики» дети весело живут: здесь играют и поют, здесь друзей себе находят. На  прогулку вместе ходят, вместе спорят и мечтают ,  дружно к знаниям шагают .Никогда не унывают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32656"/>
            <a:ext cx="5904515" cy="3874219"/>
          </a:xfrm>
        </p:spPr>
      </p:pic>
      <p:sp>
        <p:nvSpPr>
          <p:cNvPr id="2" name="Прямоугольник 1"/>
          <p:cNvSpPr/>
          <p:nvPr/>
        </p:nvSpPr>
        <p:spPr>
          <a:xfrm>
            <a:off x="7524328" y="116632"/>
            <a:ext cx="13736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Приложение 14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318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23528" y="731520"/>
            <a:ext cx="4166176" cy="639762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Формирование элементарных математических навыков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556792"/>
            <a:ext cx="3384376" cy="4261073"/>
          </a:xfrm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644008" y="188640"/>
            <a:ext cx="3346704" cy="639762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Развитие речи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340768"/>
            <a:ext cx="3719661" cy="3951288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483768" y="5517232"/>
            <a:ext cx="6512511" cy="11430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Образовательная деятельность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96336" y="116632"/>
            <a:ext cx="13736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Приложение 14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184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188640"/>
            <a:ext cx="3734128" cy="678586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Рисование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39" y="1400174"/>
            <a:ext cx="3144002" cy="4189065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260648"/>
            <a:ext cx="3346704" cy="639762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Лепка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075" y="989987"/>
            <a:ext cx="3811317" cy="380716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5301208"/>
            <a:ext cx="4093840" cy="1143000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Художественно эстетическая деятельность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668344" y="116632"/>
            <a:ext cx="13736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Приложение 14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907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899592" y="332656"/>
            <a:ext cx="3346704" cy="639762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Окружающий мир (ЭКОЛОГИЯ)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13" y="1400174"/>
            <a:ext cx="2927827" cy="3901033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764704"/>
            <a:ext cx="3099596" cy="4129898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07704" y="5715000"/>
            <a:ext cx="6512511" cy="11430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Образовательная деятельность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24328" y="116632"/>
            <a:ext cx="13736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Приложение 14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20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800" y="116632"/>
            <a:ext cx="3346704" cy="639762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Экология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052736"/>
            <a:ext cx="3990479" cy="3568924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764704"/>
            <a:ext cx="3373745" cy="368604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5157192"/>
            <a:ext cx="6512511" cy="11430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Образовательная деятельность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96336" y="116632"/>
            <a:ext cx="13736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Приложение 14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603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5216367" cy="810344"/>
          </a:xfrm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Финансовая грамотность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908720"/>
            <a:ext cx="6239262" cy="4680520"/>
          </a:xfrm>
        </p:spPr>
      </p:pic>
      <p:sp>
        <p:nvSpPr>
          <p:cNvPr id="3" name="Прямоугольник 2"/>
          <p:cNvSpPr/>
          <p:nvPr/>
        </p:nvSpPr>
        <p:spPr>
          <a:xfrm>
            <a:off x="7596336" y="188640"/>
            <a:ext cx="13736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Приложение 14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61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755576" y="188640"/>
            <a:ext cx="3346704" cy="639762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Зарядка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Объект 12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73" y="1400174"/>
            <a:ext cx="3677695" cy="4333081"/>
          </a:xfrm>
        </p:spPr>
      </p:pic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4860032" y="260648"/>
            <a:ext cx="3346704" cy="639762"/>
          </a:xfrm>
        </p:spPr>
        <p:txBody>
          <a:bodyPr/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Физминутка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Объект 13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340768"/>
            <a:ext cx="3644403" cy="3758604"/>
          </a:xfr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123728" y="5517232"/>
            <a:ext cx="6512511" cy="1143000"/>
          </a:xfrm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Физическое развитие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96336" y="59964"/>
            <a:ext cx="13736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Приложение 14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731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339752" y="5715000"/>
            <a:ext cx="6512511" cy="11430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Физическое развитие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97" y="731838"/>
            <a:ext cx="3644166" cy="4857402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548680"/>
            <a:ext cx="3877768" cy="4496907"/>
          </a:xfrm>
        </p:spPr>
      </p:pic>
      <p:sp>
        <p:nvSpPr>
          <p:cNvPr id="2" name="Прямоугольник 1"/>
          <p:cNvSpPr/>
          <p:nvPr/>
        </p:nvSpPr>
        <p:spPr>
          <a:xfrm>
            <a:off x="971600" y="116632"/>
            <a:ext cx="33934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Закаливание </a:t>
            </a:r>
            <a:r>
              <a:rPr lang="ru-RU" sz="24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после сна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596336" y="116632"/>
            <a:ext cx="13736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Приложение 14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161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158</TotalTime>
  <Words>153</Words>
  <Application>Microsoft Office PowerPoint</Application>
  <PresentationFormat>Экран (4:3)</PresentationFormat>
  <Paragraphs>47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Воздушный поток</vt:lpstr>
      <vt:lpstr>Выступление на педагогическом совете  «Чему мы научились!»</vt:lpstr>
      <vt:lpstr>В нашей группе «Колокольчики» дети весело живут: здесь играют и поют, здесь друзей себе находят. На  прогулку вместе ходят, вместе спорят и мечтают ,  дружно к знаниям шагают .Никогда не унывают</vt:lpstr>
      <vt:lpstr>Образовательная деятельность</vt:lpstr>
      <vt:lpstr>Художественно эстетическая деятельность</vt:lpstr>
      <vt:lpstr>Образовательная деятельность</vt:lpstr>
      <vt:lpstr>Образовательная деятельность</vt:lpstr>
      <vt:lpstr>Финансовая грамотность</vt:lpstr>
      <vt:lpstr>Физическое развитие</vt:lpstr>
      <vt:lpstr>Физическое развитие  </vt:lpstr>
      <vt:lpstr>Физкультурные занятия</vt:lpstr>
      <vt:lpstr>Физкультурные занятия </vt:lpstr>
      <vt:lpstr>Патриотическое воспитание</vt:lpstr>
      <vt:lpstr>Музыкальный праздник «День Победы»</vt:lpstr>
      <vt:lpstr>Занятие-презентация «Космос –знакомство с вселенной»</vt:lpstr>
      <vt:lpstr>Дежурство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ПК</cp:lastModifiedBy>
  <cp:revision>19</cp:revision>
  <dcterms:created xsi:type="dcterms:W3CDTF">2022-05-23T07:24:15Z</dcterms:created>
  <dcterms:modified xsi:type="dcterms:W3CDTF">2023-01-18T08:44:08Z</dcterms:modified>
</cp:coreProperties>
</file>