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6" autoAdjust="0"/>
  </p:normalViewPr>
  <p:slideViewPr>
    <p:cSldViewPr>
      <p:cViewPr varScale="1">
        <p:scale>
          <a:sx n="86" d="100"/>
          <a:sy n="86" d="100"/>
        </p:scale>
        <p:origin x="-8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A9A7-6959-4F35-806F-4159B7B10F07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3266-098A-4C02-B6DC-429C64209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13EF-B36C-4DB2-8994-83DEF2667911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06BF-1360-4E4A-88C9-3D34450D1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DE62-47D9-4BAE-9C45-3BE43337AA3C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57B1-3553-4240-BB59-479E5A98C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7E1D-D782-4613-95B5-E3CAC6BDB975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1356-CEAC-4671-B371-F22D8F1AA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FFDF-B14D-4F78-A133-E0D7BB2A165A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327D-1CFD-40CB-BA5D-852E7568E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3310-0085-4A52-A882-3EBA08162D71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E196-5D5E-4B1D-AE09-23713A1D1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D71D-6AFF-4394-B1CF-D70311D622C7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91E69-AE6E-4F1D-BA32-B05694D55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E424-786F-4B20-AB1C-1F358A7CE73A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0C16-7066-42FA-831D-B4BD40BC7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DEF1-20CA-4C7A-8580-059AE0F1040A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B0E5-BD86-47D0-8FD8-77AE90F82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186E-9474-470F-BEA1-DA0E7751073C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8C33-44D9-4813-992C-FFB9AF784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387B-6629-43F2-BB0F-472CE50E15D0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61BF-A8FA-4D8E-BA84-C33FA8871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7F7F1C-CFA3-414F-A6F5-5F9BA589B50B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BCC380-4DF0-4E7D-B748-8669147EC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604867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rgbClr val="002060"/>
                </a:solidFill>
              </a:rPr>
              <a:t>Музыкально – спортивный праздник посвящённый Дню защитника Отечества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sz="3600" i="1" dirty="0" err="1" smtClean="0">
                <a:solidFill>
                  <a:schemeClr val="accent4">
                    <a:lumMod val="50000"/>
                  </a:schemeClr>
                </a:solidFill>
              </a:rPr>
              <a:t>г.Бердск</a:t>
            </a: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  <a:t> МБДОУ ЦРР №28 «Огонёк»,</a:t>
            </a:r>
            <a:b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  <a:t> 2017г. 1 и 9 группы</a:t>
            </a:r>
            <a:endParaRPr lang="ru-RU" sz="36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835150" y="4797425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smtClean="0">
                <a:solidFill>
                  <a:schemeClr val="tx1"/>
                </a:solidFill>
                <a:effectLst/>
                <a:latin typeface="Arial" charset="0"/>
              </a:rPr>
              <a:t>Выполнил: музыкальный руководитель МБДОУЦРР № 28 «Огонёк» Лихницкая Л.Г.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за внимание. </a:t>
            </a:r>
          </a:p>
          <a:p>
            <a:endParaRPr lang="ru-RU" sz="2400" b="1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ru-RU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 следующих встреч.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40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865812" cy="136207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5888"/>
            <a:ext cx="9113838" cy="950912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>
                <a:solidFill>
                  <a:srgbClr val="0070C0"/>
                </a:solidFill>
              </a:rPr>
              <a:t>Праздник есть у нас </a:t>
            </a:r>
            <a:r>
              <a:rPr lang="ru-RU" sz="2800" b="1" i="1" dirty="0" smtClean="0">
                <a:solidFill>
                  <a:srgbClr val="0070C0"/>
                </a:solidFill>
              </a:rPr>
              <a:t>один. Этот </a:t>
            </a:r>
            <a:r>
              <a:rPr lang="ru-RU" sz="2800" b="1" i="1" dirty="0">
                <a:solidFill>
                  <a:srgbClr val="0070C0"/>
                </a:solidFill>
              </a:rPr>
              <a:t>праздник – день мужчин,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>
                <a:solidFill>
                  <a:srgbClr val="0070C0"/>
                </a:solidFill>
              </a:rPr>
              <a:t>День защитников, </a:t>
            </a:r>
            <a:r>
              <a:rPr lang="ru-RU" sz="2800" b="1" i="1" dirty="0" smtClean="0">
                <a:solidFill>
                  <a:srgbClr val="0070C0"/>
                </a:solidFill>
              </a:rPr>
              <a:t>солдат. В </a:t>
            </a:r>
            <a:r>
              <a:rPr lang="ru-RU" sz="2800" b="1" i="1" dirty="0">
                <a:solidFill>
                  <a:srgbClr val="0070C0"/>
                </a:solidFill>
              </a:rPr>
              <a:t>этот день пройдет </a:t>
            </a:r>
            <a:r>
              <a:rPr lang="ru-RU" sz="2800" b="1" i="1" dirty="0" smtClean="0">
                <a:solidFill>
                  <a:srgbClr val="0070C0"/>
                </a:solidFill>
              </a:rPr>
              <a:t>парад!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4339" name="Picture 2" descr="E:\фото 23 февраля\фото февраль 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668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588" y="2924175"/>
            <a:ext cx="5965825" cy="167163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036050" cy="1106488"/>
          </a:xfrm>
        </p:spPr>
        <p:txBody>
          <a:bodyPr rtlCol="0">
            <a:normAutofit/>
          </a:bodyPr>
          <a:lstStyle/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Чтобы в армии служить, 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очень сильным надо быть!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5363" name="Picture 2" descr="E:\фото 23 февраля\фото февраль 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06488"/>
            <a:ext cx="8628063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0"/>
            <a:ext cx="8928100" cy="1268413"/>
          </a:xfrm>
        </p:spPr>
        <p:txBody>
          <a:bodyPr rtlCol="0">
            <a:norm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Военный госпиталь, больные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тоске проводят вечера, 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Их далеко края родные, и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лишь дежурит медсестра. </a:t>
            </a:r>
          </a:p>
        </p:txBody>
      </p:sp>
      <p:pic>
        <p:nvPicPr>
          <p:cNvPr id="16387" name="Picture 2" descr="E:\фото 23 февраля\фото февраль 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028700"/>
            <a:ext cx="87439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588" y="2173288"/>
            <a:ext cx="5965825" cy="24225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188913"/>
            <a:ext cx="8496300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— Но!- сказали мы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лошадке и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помчались без оглядки.</a:t>
            </a:r>
          </a:p>
        </p:txBody>
      </p:sp>
      <p:pic>
        <p:nvPicPr>
          <p:cNvPr id="17411" name="Picture 2" descr="E:\фото 23 февраля\фото февраль 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54088"/>
            <a:ext cx="885666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588" y="2173288"/>
            <a:ext cx="5965825" cy="24225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15888"/>
            <a:ext cx="8856662" cy="1296987"/>
          </a:xfrm>
        </p:spPr>
        <p:txBody>
          <a:bodyPr rtlCol="0">
            <a:normAutofit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А теперь берёмся за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канат, кто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сильнее из ребят?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Тот, кто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перетянет, самым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сильным станет!</a:t>
            </a:r>
          </a:p>
        </p:txBody>
      </p:sp>
      <p:pic>
        <p:nvPicPr>
          <p:cNvPr id="18435" name="Picture 2" descr="E:\фото 23 февраля\фото февраль 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052513"/>
            <a:ext cx="8707438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588" y="2173288"/>
            <a:ext cx="5965825" cy="24225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640763" cy="1150938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70C0"/>
                </a:solidFill>
              </a:rPr>
              <a:t>Наши папы – молодцы! Вот какие удальцы!</a:t>
            </a:r>
          </a:p>
        </p:txBody>
      </p:sp>
      <p:pic>
        <p:nvPicPr>
          <p:cNvPr id="19459" name="Picture 3" descr="E:\фото 23 февраля\фото февраль 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96963"/>
            <a:ext cx="86407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588" y="2173288"/>
            <a:ext cx="5965825" cy="24225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113" y="188913"/>
            <a:ext cx="7092950" cy="815975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</a:rPr>
              <a:t>У меня есть </a:t>
            </a: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</a:rPr>
              <a:t>папа! Спросите</a:t>
            </a: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</a:rPr>
              <a:t>, какой </a:t>
            </a: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</a:rPr>
              <a:t>он?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</a:rPr>
              <a:t>Самый </a:t>
            </a: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</a:rPr>
              <a:t>СИЛЬНЫЙ </a:t>
            </a: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</a:rPr>
              <a:t>папа! Самый </a:t>
            </a: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</a:rPr>
              <a:t>ХРАБРЫЙ воин!</a:t>
            </a:r>
          </a:p>
        </p:txBody>
      </p:sp>
      <p:pic>
        <p:nvPicPr>
          <p:cNvPr id="20483" name="Picture 2" descr="E:\фото 23 февраля\фото февраль 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04888"/>
            <a:ext cx="8780462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588" y="2349500"/>
            <a:ext cx="5922962" cy="224631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260350"/>
            <a:ext cx="8569325" cy="1008063"/>
          </a:xfrm>
        </p:spPr>
        <p:txBody>
          <a:bodyPr rtlCol="0">
            <a:normAutofit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Наша Армия родная и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отважна и сильна, 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Никому не угрожая, о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храняет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нас она.</a:t>
            </a:r>
          </a:p>
        </p:txBody>
      </p:sp>
      <p:pic>
        <p:nvPicPr>
          <p:cNvPr id="21507" name="Picture 2" descr="E:\фото 23 февраля\фото февраль 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52538"/>
            <a:ext cx="84201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109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Trebuchet MS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Выполнил: музыкальный руководитель МБДОУЦРР № 28 «Огонёк» Лихницкая Л.Г.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Психолог</cp:lastModifiedBy>
  <cp:revision>9</cp:revision>
  <dcterms:created xsi:type="dcterms:W3CDTF">2017-03-19T07:58:09Z</dcterms:created>
  <dcterms:modified xsi:type="dcterms:W3CDTF">2017-03-20T04:37:27Z</dcterms:modified>
</cp:coreProperties>
</file>