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-90" y="-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3654" y="469557"/>
            <a:ext cx="9193427" cy="3581279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«В гостях у Снежной Королевы»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sz="4000" b="1" i="1" dirty="0" smtClean="0">
                <a:solidFill>
                  <a:srgbClr val="7030A0"/>
                </a:solidFill>
              </a:rPr>
              <a:t>новогодний праздник во 2 группе</a:t>
            </a:r>
            <a:endParaRPr lang="ru-RU" sz="4000" b="1" i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621427"/>
            <a:ext cx="7766936" cy="1540476"/>
          </a:xfrm>
        </p:spPr>
        <p:txBody>
          <a:bodyPr>
            <a:normAutofit/>
          </a:bodyPr>
          <a:lstStyle/>
          <a:p>
            <a:pPr lvl="0" algn="ctr">
              <a:buClr>
                <a:srgbClr val="F0A22E"/>
              </a:buClr>
              <a:buSzTx/>
            </a:pPr>
            <a:r>
              <a:rPr lang="ru-RU" sz="2400" b="1" i="1" dirty="0">
                <a:solidFill>
                  <a:srgbClr val="0070C0"/>
                </a:solidFill>
                <a:latin typeface="Century Gothic" panose="020B0502020202020204"/>
              </a:rPr>
              <a:t>Музыкальный руководитель </a:t>
            </a:r>
            <a:r>
              <a:rPr lang="ru-RU" sz="2400" b="1" i="1" dirty="0" err="1">
                <a:solidFill>
                  <a:srgbClr val="0070C0"/>
                </a:solidFill>
                <a:latin typeface="Century Gothic" panose="020B0502020202020204"/>
              </a:rPr>
              <a:t>Лихницкая</a:t>
            </a:r>
            <a:r>
              <a:rPr lang="ru-RU" sz="2400" b="1" i="1" dirty="0">
                <a:solidFill>
                  <a:srgbClr val="0070C0"/>
                </a:solidFill>
                <a:latin typeface="Century Gothic" panose="020B0502020202020204"/>
              </a:rPr>
              <a:t> Л.Г. </a:t>
            </a:r>
          </a:p>
          <a:p>
            <a:pPr lvl="0" algn="ctr">
              <a:buClr>
                <a:srgbClr val="F0A22E"/>
              </a:buClr>
              <a:buSzTx/>
            </a:pPr>
            <a:r>
              <a:rPr lang="ru-RU" sz="2400" b="1" i="1" dirty="0">
                <a:solidFill>
                  <a:srgbClr val="0070C0"/>
                </a:solidFill>
                <a:latin typeface="Century Gothic" panose="020B0502020202020204"/>
              </a:rPr>
              <a:t>          МБДОУЦРР №28 «Огонёк» </a:t>
            </a:r>
          </a:p>
          <a:p>
            <a:pPr lvl="0" algn="ctr">
              <a:buClr>
                <a:srgbClr val="F0A22E"/>
              </a:buClr>
              <a:buSzTx/>
            </a:pPr>
            <a:r>
              <a:rPr lang="ru-RU" sz="2400" b="1" i="1" dirty="0">
                <a:solidFill>
                  <a:srgbClr val="0070C0"/>
                </a:solidFill>
                <a:latin typeface="Century Gothic" panose="020B0502020202020204"/>
              </a:rPr>
              <a:t>Город Бердск 2019 г.</a:t>
            </a:r>
          </a:p>
          <a:p>
            <a:pPr lvl="0">
              <a:buClr>
                <a:srgbClr val="5FCBEF"/>
              </a:buClr>
            </a:pPr>
            <a:endParaRPr lang="ru-RU" sz="2400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5451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97" y="0"/>
            <a:ext cx="10363199" cy="1091993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Становитесь в хоровод – нам не будет </a:t>
            </a: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тесно.</a:t>
            </a:r>
            <a:r>
              <a:rPr lang="ru-RU" sz="28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чего же Новый год праздник </a:t>
            </a: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интересный!</a:t>
            </a:r>
            <a:r>
              <a:rPr lang="ru-RU" sz="28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979" y="1091993"/>
            <a:ext cx="8649010" cy="5766007"/>
          </a:xfrm>
          <a:prstGeom prst="rect">
            <a:avLst/>
          </a:prstGeom>
        </p:spPr>
      </p:pic>
      <p:sp>
        <p:nvSpPr>
          <p:cNvPr id="3" name="6-конечная звезда 2"/>
          <p:cNvSpPr/>
          <p:nvPr/>
        </p:nvSpPr>
        <p:spPr>
          <a:xfrm>
            <a:off x="10387914" y="2051222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6-конечная звезда 4"/>
          <p:cNvSpPr/>
          <p:nvPr/>
        </p:nvSpPr>
        <p:spPr>
          <a:xfrm>
            <a:off x="10284530" y="3814119"/>
            <a:ext cx="45719" cy="45719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6-конечная звезда 5"/>
          <p:cNvSpPr/>
          <p:nvPr/>
        </p:nvSpPr>
        <p:spPr>
          <a:xfrm>
            <a:off x="9827330" y="3356919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6-конечная звезда 7"/>
          <p:cNvSpPr/>
          <p:nvPr/>
        </p:nvSpPr>
        <p:spPr>
          <a:xfrm>
            <a:off x="238897" y="733648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899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89470"/>
            <a:ext cx="8596668" cy="1740930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Танец «Потолок ледяной»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735" y="1124944"/>
            <a:ext cx="8583827" cy="5722552"/>
          </a:xfrm>
          <a:prstGeom prst="rect">
            <a:avLst/>
          </a:prstGeom>
        </p:spPr>
      </p:pic>
      <p:sp>
        <p:nvSpPr>
          <p:cNvPr id="5" name="4-конечная звезда 4"/>
          <p:cNvSpPr/>
          <p:nvPr/>
        </p:nvSpPr>
        <p:spPr>
          <a:xfrm>
            <a:off x="220134" y="1059935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9811265" y="1814623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>
            <a:off x="9069860" y="428367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012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259" y="0"/>
            <a:ext cx="10107826" cy="122743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Новым годом поздравляю всех детей!</a:t>
            </a:r>
            <a:r>
              <a:rPr lang="ru-RU" sz="28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Новым годом поздравляю всех гостей!</a:t>
            </a:r>
            <a:endParaRPr lang="ru-RU" sz="2800" b="1" i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259" y="1152403"/>
            <a:ext cx="8559114" cy="5706077"/>
          </a:xfrm>
          <a:prstGeom prst="rect">
            <a:avLst/>
          </a:prstGeom>
        </p:spPr>
      </p:pic>
      <p:sp>
        <p:nvSpPr>
          <p:cNvPr id="3" name="10-конечная звезда 2"/>
          <p:cNvSpPr/>
          <p:nvPr/>
        </p:nvSpPr>
        <p:spPr>
          <a:xfrm>
            <a:off x="247135" y="770238"/>
            <a:ext cx="914400" cy="914400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90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31804"/>
            <a:ext cx="8596668" cy="1798595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Танец цветов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979" y="1075517"/>
            <a:ext cx="8673724" cy="5782483"/>
          </a:xfrm>
          <a:prstGeom prst="rect">
            <a:avLst/>
          </a:prstGeom>
        </p:spPr>
      </p:pic>
      <p:sp>
        <p:nvSpPr>
          <p:cNvPr id="5" name="32-конечная звезда 4"/>
          <p:cNvSpPr/>
          <p:nvPr/>
        </p:nvSpPr>
        <p:spPr>
          <a:xfrm>
            <a:off x="0" y="5943600"/>
            <a:ext cx="914400" cy="9144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32-конечная звезда 5"/>
          <p:cNvSpPr/>
          <p:nvPr/>
        </p:nvSpPr>
        <p:spPr>
          <a:xfrm>
            <a:off x="4518468" y="5898292"/>
            <a:ext cx="914400" cy="9144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32-конечная звезда 6"/>
          <p:cNvSpPr/>
          <p:nvPr/>
        </p:nvSpPr>
        <p:spPr>
          <a:xfrm>
            <a:off x="8653157" y="5943600"/>
            <a:ext cx="914400" cy="9144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091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71849"/>
            <a:ext cx="8596668" cy="1658551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« Снежные комья»</a:t>
            </a:r>
            <a:r>
              <a:rPr lang="ru-RU" sz="28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450" y="1262965"/>
            <a:ext cx="8392552" cy="5595035"/>
          </a:xfrm>
          <a:prstGeom prst="rect">
            <a:avLst/>
          </a:prstGeom>
        </p:spPr>
      </p:pic>
      <p:sp>
        <p:nvSpPr>
          <p:cNvPr id="3" name="12-конечная звезда 2"/>
          <p:cNvSpPr/>
          <p:nvPr/>
        </p:nvSpPr>
        <p:spPr>
          <a:xfrm>
            <a:off x="3269292" y="5943600"/>
            <a:ext cx="914400" cy="914400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16-конечная звезда 5"/>
          <p:cNvSpPr/>
          <p:nvPr/>
        </p:nvSpPr>
        <p:spPr>
          <a:xfrm>
            <a:off x="8816802" y="5923005"/>
            <a:ext cx="914400" cy="914400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16-конечная звезда 6"/>
          <p:cNvSpPr/>
          <p:nvPr/>
        </p:nvSpPr>
        <p:spPr>
          <a:xfrm>
            <a:off x="7587049" y="5848864"/>
            <a:ext cx="914400" cy="914400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16-конечная звезда 7"/>
          <p:cNvSpPr/>
          <p:nvPr/>
        </p:nvSpPr>
        <p:spPr>
          <a:xfrm>
            <a:off x="677334" y="5923005"/>
            <a:ext cx="914400" cy="914400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16-конечная звезда 8"/>
          <p:cNvSpPr/>
          <p:nvPr/>
        </p:nvSpPr>
        <p:spPr>
          <a:xfrm>
            <a:off x="1804086" y="5923005"/>
            <a:ext cx="914400" cy="914400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2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30659"/>
            <a:ext cx="8596668" cy="1699741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Волшебные  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сани - самоходы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979" y="1135928"/>
            <a:ext cx="8583107" cy="5722072"/>
          </a:xfrm>
          <a:prstGeom prst="rect">
            <a:avLst/>
          </a:prstGeom>
        </p:spPr>
      </p:pic>
      <p:sp>
        <p:nvSpPr>
          <p:cNvPr id="3" name="4-конечная звезда 2"/>
          <p:cNvSpPr/>
          <p:nvPr/>
        </p:nvSpPr>
        <p:spPr>
          <a:xfrm>
            <a:off x="383779" y="748749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4-конечная звезда 4"/>
          <p:cNvSpPr/>
          <p:nvPr/>
        </p:nvSpPr>
        <p:spPr>
          <a:xfrm>
            <a:off x="9712411" y="2207740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560173" y="5391254"/>
            <a:ext cx="45719" cy="45719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>
            <a:off x="148692" y="4979773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63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470" y="0"/>
            <a:ext cx="10964562" cy="19304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Снег 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кружится, снег летает! </a:t>
            </a: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Королева 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тает, </a:t>
            </a: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тает.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979" y="1306176"/>
            <a:ext cx="8327735" cy="555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09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9463444" cy="2479589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Вот и праздник </a:t>
            </a: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новогодний</a:t>
            </a:r>
            <a:r>
              <a:rPr lang="ru-RU" sz="2800" b="1" i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2800" b="1" i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</a:t>
            </a: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Нам 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заканчивать </a:t>
            </a: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пора.</a:t>
            </a:r>
            <a:r>
              <a:rPr lang="ru-RU" sz="28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</a:t>
            </a: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Много 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радости, </a:t>
            </a: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здоровья</a:t>
            </a:r>
            <a:b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Вам 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желаю, детвора.</a:t>
            </a:r>
            <a:r>
              <a:rPr lang="ru-RU" sz="28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624649"/>
            <a:ext cx="8596668" cy="2416713"/>
          </a:xfrm>
        </p:spPr>
        <p:txBody>
          <a:bodyPr/>
          <a:lstStyle/>
          <a:p>
            <a:pPr marL="0" lvl="0" indent="0">
              <a:buClr>
                <a:srgbClr val="5FCBEF"/>
              </a:buClr>
              <a:buNone/>
            </a:pP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Пусть и взрослым, и ребятам</a:t>
            </a:r>
            <a:r>
              <a:rPr lang="ru-RU" sz="25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5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Радость Новый год несёт!</a:t>
            </a:r>
            <a:r>
              <a:rPr lang="ru-RU" sz="25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5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А дедуля бородатый</a:t>
            </a:r>
            <a:r>
              <a:rPr lang="ru-RU" sz="25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5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Через год к вам вновь придёт!</a:t>
            </a:r>
            <a:endParaRPr lang="ru-RU" b="1" i="1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sp>
        <p:nvSpPr>
          <p:cNvPr id="4" name="4-конечная звезда 3"/>
          <p:cNvSpPr/>
          <p:nvPr/>
        </p:nvSpPr>
        <p:spPr>
          <a:xfrm>
            <a:off x="90617" y="74138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4-конечная звезда 4"/>
          <p:cNvSpPr/>
          <p:nvPr/>
        </p:nvSpPr>
        <p:spPr>
          <a:xfrm>
            <a:off x="609600" y="2961092"/>
            <a:ext cx="67734" cy="45719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186267" y="2503892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>
            <a:off x="8822724" y="1425146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10208512" y="3624649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8715632" y="5198075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827414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</TotalTime>
  <Words>74</Words>
  <Application>Microsoft Office PowerPoint</Application>
  <PresentationFormat>Произвольный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Грань</vt:lpstr>
      <vt:lpstr>«В гостях у Снежной Королевы»  новогодний праздник во 2 группе</vt:lpstr>
      <vt:lpstr>   Становитесь в хоровод – нам не будет тесно.               До чего же Новый год праздник интересный! </vt:lpstr>
      <vt:lpstr>Танец «Потолок ледяной»</vt:lpstr>
      <vt:lpstr>С Новым годом поздравляю всех детей!                С Новым годом поздравляю всех гостей!</vt:lpstr>
      <vt:lpstr>Танец цветов</vt:lpstr>
      <vt:lpstr> Игра « Снежные комья»  </vt:lpstr>
      <vt:lpstr>Волшебные  сани - самоходы</vt:lpstr>
      <vt:lpstr>Снег кружится, снег летает!                                          Королева тает, тает.</vt:lpstr>
      <vt:lpstr>Вот и праздник новогодний                                  Нам заканчивать пора.                                Много радости, здоровья                       Вам желаю, детвора.  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Семенюк Вадим Владимирович</cp:lastModifiedBy>
  <cp:revision>7</cp:revision>
  <dcterms:created xsi:type="dcterms:W3CDTF">2019-01-20T13:41:55Z</dcterms:created>
  <dcterms:modified xsi:type="dcterms:W3CDTF">2019-02-12T02:08:10Z</dcterms:modified>
</cp:coreProperties>
</file>