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0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222" y="634314"/>
            <a:ext cx="8746781" cy="2932670"/>
          </a:xfrm>
        </p:spPr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«В гости к Деду Морозу»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8 группа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588475"/>
            <a:ext cx="7766936" cy="1680519"/>
          </a:xfrm>
        </p:spPr>
        <p:txBody>
          <a:bodyPr>
            <a:normAutofit/>
          </a:bodyPr>
          <a:lstStyle/>
          <a:p>
            <a:pPr lvl="0" algn="ctr">
              <a:buClr>
                <a:srgbClr val="F0A22E"/>
              </a:buClr>
              <a:buSzTx/>
            </a:pPr>
            <a:r>
              <a:rPr lang="ru-RU" sz="2400" b="1" i="1" dirty="0">
                <a:solidFill>
                  <a:srgbClr val="0070C0"/>
                </a:solidFill>
                <a:latin typeface="Century Gothic" panose="020B0502020202020204"/>
              </a:rPr>
              <a:t>Музыкальный руководитель </a:t>
            </a:r>
            <a:r>
              <a:rPr lang="ru-RU" sz="2400" b="1" i="1" dirty="0" err="1">
                <a:solidFill>
                  <a:srgbClr val="0070C0"/>
                </a:solidFill>
                <a:latin typeface="Century Gothic" panose="020B0502020202020204"/>
              </a:rPr>
              <a:t>Лихницкая</a:t>
            </a:r>
            <a:r>
              <a:rPr lang="ru-RU" sz="2400" b="1" i="1" dirty="0">
                <a:solidFill>
                  <a:srgbClr val="0070C0"/>
                </a:solidFill>
                <a:latin typeface="Century Gothic" panose="020B0502020202020204"/>
              </a:rPr>
              <a:t> Л.Г. </a:t>
            </a:r>
          </a:p>
          <a:p>
            <a:pPr lvl="0" algn="ctr">
              <a:buClr>
                <a:srgbClr val="F0A22E"/>
              </a:buClr>
              <a:buSzTx/>
            </a:pPr>
            <a:r>
              <a:rPr lang="ru-RU" sz="2400" b="1" i="1" dirty="0">
                <a:solidFill>
                  <a:srgbClr val="0070C0"/>
                </a:solidFill>
                <a:latin typeface="Century Gothic" panose="020B0502020202020204"/>
              </a:rPr>
              <a:t>          МБДОУЦРР №28 «Огонёк» </a:t>
            </a:r>
          </a:p>
          <a:p>
            <a:pPr lvl="0" algn="ctr">
              <a:buClr>
                <a:srgbClr val="F0A22E"/>
              </a:buClr>
              <a:buSzTx/>
            </a:pPr>
            <a:r>
              <a:rPr lang="ru-RU" sz="2400" b="1" i="1" dirty="0">
                <a:solidFill>
                  <a:srgbClr val="0070C0"/>
                </a:solidFill>
                <a:latin typeface="Century Gothic" panose="020B0502020202020204"/>
              </a:rPr>
              <a:t>Город Бердск 2019 г.</a:t>
            </a:r>
          </a:p>
          <a:p>
            <a:endParaRPr lang="ru-RU" dirty="0"/>
          </a:p>
        </p:txBody>
      </p:sp>
      <p:sp>
        <p:nvSpPr>
          <p:cNvPr id="4" name="4-конечная звезда 3"/>
          <p:cNvSpPr/>
          <p:nvPr/>
        </p:nvSpPr>
        <p:spPr>
          <a:xfrm>
            <a:off x="9274003" y="5148649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9959546" y="3674075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10053824" y="714631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70022" y="2323069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135467" y="5581135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542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2777" y="107092"/>
            <a:ext cx="6662607" cy="1062681"/>
          </a:xfrm>
        </p:spPr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Игра «Мороженое»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68" y="982154"/>
            <a:ext cx="8714913" cy="5809943"/>
          </a:xfrm>
          <a:prstGeom prst="rect">
            <a:avLst/>
          </a:prstGeom>
        </p:spPr>
      </p:pic>
      <p:sp>
        <p:nvSpPr>
          <p:cNvPr id="3" name="6-конечная звезда 2"/>
          <p:cNvSpPr/>
          <p:nvPr/>
        </p:nvSpPr>
        <p:spPr>
          <a:xfrm>
            <a:off x="10074876" y="3303373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6-конечная звезда 4"/>
          <p:cNvSpPr/>
          <p:nvPr/>
        </p:nvSpPr>
        <p:spPr>
          <a:xfrm>
            <a:off x="383779" y="461319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9358184" y="559719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554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043" y="238897"/>
            <a:ext cx="10198443" cy="880555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А теперь, дружок, поиграем мы с тобой в снежок!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79" y="1119452"/>
            <a:ext cx="8607821" cy="5738548"/>
          </a:xfrm>
          <a:prstGeom prst="rect">
            <a:avLst/>
          </a:prstGeom>
        </p:spPr>
      </p:pic>
      <p:sp>
        <p:nvSpPr>
          <p:cNvPr id="3" name="6-конечная звезда 2"/>
          <p:cNvSpPr/>
          <p:nvPr/>
        </p:nvSpPr>
        <p:spPr>
          <a:xfrm>
            <a:off x="10338486" y="3229232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6-конечная звезда 4"/>
          <p:cNvSpPr/>
          <p:nvPr/>
        </p:nvSpPr>
        <p:spPr>
          <a:xfrm>
            <a:off x="9786551" y="4497859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418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3956" y="329514"/>
            <a:ext cx="8501447" cy="850349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</a:rPr>
              <a:t>Слышите, 12 бьёт! Наступает Новый год!</a:t>
            </a:r>
            <a:endParaRPr lang="ru-RU" sz="2800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8" y="1179863"/>
            <a:ext cx="8616059" cy="5744040"/>
          </a:xfrm>
          <a:prstGeom prst="rect">
            <a:avLst/>
          </a:prstGeom>
        </p:spPr>
      </p:pic>
      <p:sp>
        <p:nvSpPr>
          <p:cNvPr id="3" name="4-конечная звезда 2"/>
          <p:cNvSpPr/>
          <p:nvPr/>
        </p:nvSpPr>
        <p:spPr>
          <a:xfrm>
            <a:off x="205946" y="514864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160997" y="527221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9531538" y="448848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621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632" y="197708"/>
            <a:ext cx="8178369" cy="839366"/>
          </a:xfrm>
        </p:spPr>
        <p:txBody>
          <a:bodyPr/>
          <a:lstStyle/>
          <a:p>
            <a:r>
              <a:rPr lang="ru-RU" sz="2800" i="1" dirty="0">
                <a:solidFill>
                  <a:srgbClr val="FF0000"/>
                </a:solidFill>
              </a:rPr>
              <a:t>Снег, снег, лёд, лёд, чудеса под Новый год!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79" y="1037073"/>
            <a:ext cx="8731389" cy="5820927"/>
          </a:xfrm>
          <a:prstGeom prst="rect">
            <a:avLst/>
          </a:prstGeom>
        </p:spPr>
      </p:pic>
      <p:sp>
        <p:nvSpPr>
          <p:cNvPr id="3" name="6-конечная звезда 2"/>
          <p:cNvSpPr/>
          <p:nvPr/>
        </p:nvSpPr>
        <p:spPr>
          <a:xfrm>
            <a:off x="9926595" y="4481384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6-конечная звезда 4"/>
          <p:cNvSpPr/>
          <p:nvPr/>
        </p:nvSpPr>
        <p:spPr>
          <a:xfrm>
            <a:off x="741405" y="880554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6-конечная звезда 5"/>
          <p:cNvSpPr/>
          <p:nvPr/>
        </p:nvSpPr>
        <p:spPr>
          <a:xfrm>
            <a:off x="383779" y="5675870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53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9463444" cy="2479589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и праздник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новогодний</a:t>
            </a:r>
            <a:r>
              <a:rPr lang="ru-RU" sz="2800" b="1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800" b="1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заканчивать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пора.</a:t>
            </a:r>
            <a:r>
              <a:rPr lang="ru-RU" sz="28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радости,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здоровья</a:t>
            </a:r>
            <a:b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Вам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желаю, детвора.</a:t>
            </a:r>
            <a:r>
              <a:rPr lang="ru-RU" sz="28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624649"/>
            <a:ext cx="8596668" cy="2416713"/>
          </a:xfrm>
        </p:spPr>
        <p:txBody>
          <a:bodyPr/>
          <a:lstStyle/>
          <a:p>
            <a:pPr marL="0" lvl="0" indent="0">
              <a:buClr>
                <a:srgbClr val="5FCBEF"/>
              </a:buClr>
              <a:buNone/>
            </a:pP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и взрослым, и ребятам</a:t>
            </a:r>
            <a:r>
              <a:rPr lang="ru-RU" sz="25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5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Радость Новый год несёт!</a:t>
            </a:r>
            <a:r>
              <a:rPr lang="ru-RU" sz="25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5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А дедуля бородатый</a:t>
            </a:r>
            <a:r>
              <a:rPr lang="ru-RU" sz="25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5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Через год к вам вновь придёт!</a:t>
            </a:r>
            <a:endParaRPr lang="ru-RU" b="1" i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4-конечная звезда 3"/>
          <p:cNvSpPr/>
          <p:nvPr/>
        </p:nvSpPr>
        <p:spPr>
          <a:xfrm>
            <a:off x="90617" y="7413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609600" y="2961092"/>
            <a:ext cx="67734" cy="4571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4-конечная звезда 5"/>
          <p:cNvSpPr/>
          <p:nvPr/>
        </p:nvSpPr>
        <p:spPr>
          <a:xfrm>
            <a:off x="186267" y="2503892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8822724" y="142514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4-конечная звезда 7"/>
          <p:cNvSpPr/>
          <p:nvPr/>
        </p:nvSpPr>
        <p:spPr>
          <a:xfrm>
            <a:off x="10208512" y="3624649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4-конечная звезда 8"/>
          <p:cNvSpPr/>
          <p:nvPr/>
        </p:nvSpPr>
        <p:spPr>
          <a:xfrm>
            <a:off x="8715632" y="5198075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7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13038"/>
            <a:ext cx="8596668" cy="947660"/>
          </a:xfrm>
        </p:spPr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А сказка – то, вон там, впереди!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303" y="1260698"/>
            <a:ext cx="8293699" cy="5529133"/>
          </a:xfrm>
          <a:prstGeom prst="rect">
            <a:avLst/>
          </a:prstGeom>
        </p:spPr>
      </p:pic>
      <p:sp>
        <p:nvSpPr>
          <p:cNvPr id="3" name="6-конечная звезда 2"/>
          <p:cNvSpPr/>
          <p:nvPr/>
        </p:nvSpPr>
        <p:spPr>
          <a:xfrm>
            <a:off x="10181968" y="4464908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6-конечная звезда 4"/>
          <p:cNvSpPr/>
          <p:nvPr/>
        </p:nvSpPr>
        <p:spPr>
          <a:xfrm>
            <a:off x="156519" y="980303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6-конечная звезда 5"/>
          <p:cNvSpPr/>
          <p:nvPr/>
        </p:nvSpPr>
        <p:spPr>
          <a:xfrm>
            <a:off x="10181968" y="2677297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842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64" y="98854"/>
            <a:ext cx="11318789" cy="1091993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</a:rPr>
              <a:t>Сегодня весело у нас – мы Новый год встречаем!</a:t>
            </a:r>
            <a:br>
              <a:rPr lang="ru-RU" sz="2800" i="1" dirty="0" smtClean="0">
                <a:solidFill>
                  <a:srgbClr val="7030A0"/>
                </a:solidFill>
              </a:rPr>
            </a:br>
            <a:r>
              <a:rPr lang="ru-RU" sz="2800" i="1" dirty="0" smtClean="0">
                <a:solidFill>
                  <a:srgbClr val="7030A0"/>
                </a:solidFill>
              </a:rPr>
              <a:t>И всех, кто к нам пришёл сейчас, сердечно поздравляем!</a:t>
            </a:r>
            <a:endParaRPr lang="ru-RU" sz="2800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79" y="1190847"/>
            <a:ext cx="8500729" cy="5667153"/>
          </a:xfrm>
          <a:prstGeom prst="rect">
            <a:avLst/>
          </a:prstGeom>
        </p:spPr>
      </p:pic>
      <p:sp>
        <p:nvSpPr>
          <p:cNvPr id="3" name="4-конечная звезда 2"/>
          <p:cNvSpPr/>
          <p:nvPr/>
        </p:nvSpPr>
        <p:spPr>
          <a:xfrm>
            <a:off x="115331" y="538754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10338486" y="3880022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013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659" y="57665"/>
            <a:ext cx="10231395" cy="1078263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C000"/>
                </a:solidFill>
              </a:rPr>
              <a:t>Чтоб ладоши хлопали. Чтобы ноги топали.</a:t>
            </a:r>
            <a:br>
              <a:rPr lang="ru-RU" sz="2800" i="1" dirty="0" smtClean="0">
                <a:solidFill>
                  <a:srgbClr val="FFC000"/>
                </a:solidFill>
              </a:rPr>
            </a:br>
            <a:r>
              <a:rPr lang="ru-RU" sz="2800" i="1" dirty="0" smtClean="0">
                <a:solidFill>
                  <a:srgbClr val="FFC000"/>
                </a:solidFill>
              </a:rPr>
              <a:t>Чтобы дети улыбались, веселились и смеялись!</a:t>
            </a:r>
            <a:endParaRPr lang="ru-RU" sz="2800" i="1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79" y="1135928"/>
            <a:ext cx="8583107" cy="572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0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984" y="57666"/>
            <a:ext cx="8755018" cy="1105722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Становитесь в хоровод – нам не будет тесно,</a:t>
            </a:r>
            <a:b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До чего же Новый год  - праздник интересный!</a:t>
            </a:r>
            <a:endParaRPr lang="ru-RU" sz="28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79" y="1163387"/>
            <a:ext cx="8541918" cy="569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7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633" y="0"/>
            <a:ext cx="10089548" cy="1059041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</a:rPr>
              <a:t>Снег, лёд, кутерьма! </a:t>
            </a:r>
            <a:br>
              <a:rPr lang="ru-RU" sz="2800" i="1" dirty="0" smtClean="0">
                <a:solidFill>
                  <a:srgbClr val="0070C0"/>
                </a:solidFill>
              </a:rPr>
            </a:br>
            <a:r>
              <a:rPr lang="ru-RU" sz="2800" i="1" dirty="0" smtClean="0">
                <a:solidFill>
                  <a:srgbClr val="0070C0"/>
                </a:solidFill>
              </a:rPr>
              <a:t>                 Здравствуй, зимушка – зима!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55" y="1059041"/>
            <a:ext cx="8605761" cy="5737175"/>
          </a:xfrm>
          <a:prstGeom prst="rect">
            <a:avLst/>
          </a:prstGeom>
        </p:spPr>
      </p:pic>
      <p:sp>
        <p:nvSpPr>
          <p:cNvPr id="3" name="6-конечная звезда 2"/>
          <p:cNvSpPr/>
          <p:nvPr/>
        </p:nvSpPr>
        <p:spPr>
          <a:xfrm>
            <a:off x="395466" y="601841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6-конечная звезда 4"/>
          <p:cNvSpPr/>
          <p:nvPr/>
        </p:nvSpPr>
        <p:spPr>
          <a:xfrm>
            <a:off x="120838" y="1845276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6-конечная звезда 5"/>
          <p:cNvSpPr/>
          <p:nvPr/>
        </p:nvSpPr>
        <p:spPr>
          <a:xfrm>
            <a:off x="9895033" y="3352800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69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4142"/>
            <a:ext cx="8596668" cy="108924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До чего же я сегодня хороша!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                      Ох, поёт, поёт моя душа!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79" y="1163387"/>
            <a:ext cx="8541918" cy="5694613"/>
          </a:xfrm>
          <a:prstGeom prst="rect">
            <a:avLst/>
          </a:prstGeom>
        </p:spPr>
      </p:pic>
      <p:sp>
        <p:nvSpPr>
          <p:cNvPr id="3" name="4-конечная звезда 2"/>
          <p:cNvSpPr/>
          <p:nvPr/>
        </p:nvSpPr>
        <p:spPr>
          <a:xfrm>
            <a:off x="9546542" y="3241589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7931926" y="2074802"/>
            <a:ext cx="463150" cy="43660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1210962" y="5156887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6-конечная звезда 6"/>
          <p:cNvSpPr/>
          <p:nvPr/>
        </p:nvSpPr>
        <p:spPr>
          <a:xfrm>
            <a:off x="220134" y="794745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278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57" y="181232"/>
            <a:ext cx="10190205" cy="100501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Раз, два, три, волшебный посох, чудо сотвори!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79" y="1037073"/>
            <a:ext cx="8731389" cy="5820927"/>
          </a:xfrm>
          <a:prstGeom prst="rect">
            <a:avLst/>
          </a:prstGeom>
        </p:spPr>
      </p:pic>
      <p:sp>
        <p:nvSpPr>
          <p:cNvPr id="3" name="6-конечная звезда 2"/>
          <p:cNvSpPr/>
          <p:nvPr/>
        </p:nvSpPr>
        <p:spPr>
          <a:xfrm>
            <a:off x="288325" y="815546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362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297" y="90616"/>
            <a:ext cx="8120705" cy="1087395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Улыбайтесь, песни пойте, 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                    Дружно встретим Новый год!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79" y="1119452"/>
            <a:ext cx="8607821" cy="573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9329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</TotalTime>
  <Words>139</Words>
  <Application>Microsoft Office PowerPoint</Application>
  <PresentationFormat>Произвольный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Грань</vt:lpstr>
      <vt:lpstr>«В гости к Деду Морозу»  8 группа</vt:lpstr>
      <vt:lpstr>А сказка – то, вон там, впереди!</vt:lpstr>
      <vt:lpstr>Сегодня весело у нас – мы Новый год встречаем! И всех, кто к нам пришёл сейчас, сердечно поздравляем!</vt:lpstr>
      <vt:lpstr>Чтоб ладоши хлопали. Чтобы ноги топали. Чтобы дети улыбались, веселились и смеялись!</vt:lpstr>
      <vt:lpstr>Становитесь в хоровод – нам не будет тесно, До чего же Новый год  - праздник интересный!</vt:lpstr>
      <vt:lpstr>Снег, лёд, кутерьма!                   Здравствуй, зимушка – зима!</vt:lpstr>
      <vt:lpstr>До чего же я сегодня хороша!                       Ох, поёт, поёт моя душа!</vt:lpstr>
      <vt:lpstr>Раз, два, три, волшебный посох, чудо сотвори!</vt:lpstr>
      <vt:lpstr>Улыбайтесь, песни пойте,                      Дружно встретим Новый год!</vt:lpstr>
      <vt:lpstr>Игра «Мороженое»</vt:lpstr>
      <vt:lpstr>А теперь, дружок, поиграем мы с тобой в снежок!</vt:lpstr>
      <vt:lpstr>Слышите, 12 бьёт! Наступает Новый год!</vt:lpstr>
      <vt:lpstr>Снег, снег, лёд, лёд, чудеса под Новый год!</vt:lpstr>
      <vt:lpstr>Вот и праздник новогодний                                  Нам заканчивать пора.                                Много радости, здоровья                       Вам желаю, детвора.  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Семенюк Вадим Владимирович</cp:lastModifiedBy>
  <cp:revision>12</cp:revision>
  <dcterms:created xsi:type="dcterms:W3CDTF">2019-01-20T13:56:28Z</dcterms:created>
  <dcterms:modified xsi:type="dcterms:W3CDTF">2019-02-12T02:09:43Z</dcterms:modified>
</cp:coreProperties>
</file>