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egoe Print" panose="02000600000000000000" charset="0"/>
              </a:defRPr>
            </a:lvl1pPr>
          </a:lstStyle>
          <a:p>
            <a:fld id="{18558E05-4B22-46E0-B714-D146063E75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Segoe Print" panose="02000600000000000000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egoe Print" panose="02000600000000000000" charset="0"/>
              </a:defRPr>
            </a:lvl1pPr>
          </a:lstStyle>
          <a:p>
            <a:fld id="{44E4F048-BEEB-40AE-9B52-48AE0394FB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Segoe Print" panose="0200060000000000000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590" y="1403685"/>
            <a:ext cx="11157284" cy="178067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«Как дети Осень искали»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Осенний </a:t>
            </a: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тренник в 9 группе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200" b="1" dirty="0">
                <a:solidFill>
                  <a:schemeClr val="accent6">
                    <a:lumMod val="75000"/>
                  </a:schemeClr>
                </a:solidFill>
              </a:rPr>
              <a:t>Работу выполнил </a:t>
            </a:r>
            <a:endParaRPr lang="ru-RU" sz="6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200" b="1" dirty="0">
                <a:solidFill>
                  <a:schemeClr val="accent6">
                    <a:lumMod val="75000"/>
                  </a:schemeClr>
                </a:solidFill>
              </a:rPr>
              <a:t>музыкальный руководитель </a:t>
            </a:r>
            <a:endParaRPr lang="ru-RU" sz="6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200" b="1" dirty="0">
                <a:solidFill>
                  <a:schemeClr val="accent6">
                    <a:lumMod val="75000"/>
                  </a:schemeClr>
                </a:solidFill>
              </a:rPr>
              <a:t>МБДОУ ЦРР №28 «Огонёк» </a:t>
            </a:r>
            <a:r>
              <a:rPr lang="ru-RU" sz="6200" b="1" dirty="0" err="1">
                <a:solidFill>
                  <a:schemeClr val="accent6">
                    <a:lumMod val="75000"/>
                  </a:schemeClr>
                </a:solidFill>
              </a:rPr>
              <a:t>Лихницкая</a:t>
            </a:r>
            <a:r>
              <a:rPr lang="ru-RU" sz="6200" b="1" dirty="0">
                <a:solidFill>
                  <a:schemeClr val="accent6">
                    <a:lumMod val="75000"/>
                  </a:schemeClr>
                </a:solidFill>
              </a:rPr>
              <a:t> Л.Г.</a:t>
            </a:r>
            <a:endParaRPr lang="ru-RU" sz="6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200" b="1" dirty="0">
                <a:solidFill>
                  <a:schemeClr val="accent6">
                    <a:lumMod val="75000"/>
                  </a:schemeClr>
                </a:solidFill>
              </a:rPr>
              <a:t>2019 г.</a:t>
            </a:r>
            <a:endParaRPr lang="ru-RU" sz="6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1580"/>
            <a:ext cx="9601196" cy="457199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Я Осень </a:t>
            </a:r>
            <a:r>
              <a:rPr lang="ru-RU" sz="3200" b="1" i="1" dirty="0" smtClean="0">
                <a:solidFill>
                  <a:srgbClr val="C00000"/>
                </a:solidFill>
              </a:rPr>
              <a:t>лесная!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И для нашей </a:t>
            </a:r>
            <a:r>
              <a:rPr lang="ru-RU" sz="3200" b="1" i="1" dirty="0" smtClean="0">
                <a:solidFill>
                  <a:srgbClr val="C00000"/>
                </a:solidFill>
              </a:rPr>
              <a:t>детворы приготовила дары!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Вот вам </a:t>
            </a:r>
            <a:r>
              <a:rPr lang="ru-RU" sz="3200" b="1" i="1" dirty="0" smtClean="0">
                <a:solidFill>
                  <a:srgbClr val="C00000"/>
                </a:solidFill>
              </a:rPr>
              <a:t>фрукты, угощайтесь!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3599" y="1564105"/>
            <a:ext cx="7868653" cy="524576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0022"/>
            <a:ext cx="9601196" cy="1515978"/>
          </a:xfrm>
        </p:spPr>
        <p:txBody>
          <a:bodyPr>
            <a:noAutofit/>
          </a:bodyPr>
          <a:lstStyle/>
          <a:p>
            <a:br>
              <a:rPr lang="ru-RU" sz="3600" dirty="0" smtClean="0">
                <a:solidFill>
                  <a:srgbClr val="00B050"/>
                </a:solidFill>
              </a:rPr>
            </a:br>
            <a:br>
              <a:rPr lang="ru-RU" sz="3600" dirty="0">
                <a:solidFill>
                  <a:srgbClr val="00B050"/>
                </a:solidFill>
              </a:rPr>
            </a:br>
            <a:br>
              <a:rPr lang="ru-RU" sz="3600" dirty="0" smtClean="0">
                <a:solidFill>
                  <a:srgbClr val="00B050"/>
                </a:solidFill>
              </a:rPr>
            </a:br>
            <a:br>
              <a:rPr lang="ru-RU" sz="3600" dirty="0">
                <a:solidFill>
                  <a:srgbClr val="00B050"/>
                </a:solidFill>
              </a:rPr>
            </a:b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Подошёл </a:t>
            </a:r>
            <a:r>
              <a:rPr lang="ru-RU" sz="3600" b="1" i="1" dirty="0">
                <a:solidFill>
                  <a:srgbClr val="00B050"/>
                </a:solidFill>
              </a:rPr>
              <a:t>к концу наш </a:t>
            </a:r>
            <a:r>
              <a:rPr lang="ru-RU" sz="3600" b="1" i="1" dirty="0" smtClean="0">
                <a:solidFill>
                  <a:srgbClr val="00B050"/>
                </a:solidFill>
              </a:rPr>
              <a:t>праздник!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Прекрасна </a:t>
            </a:r>
            <a:r>
              <a:rPr lang="ru-RU" sz="3600" b="1" i="1" dirty="0">
                <a:solidFill>
                  <a:srgbClr val="00B050"/>
                </a:solidFill>
              </a:rPr>
              <a:t>осенью природа,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 Хрупка, а иногда горда.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Как и любое время года,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Приносит радость нам всегда.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За красоту и за богатство,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Которым делишься с любым</a:t>
            </a:r>
            <a:r>
              <a:rPr lang="ru-RU" sz="3600" b="1" i="1" dirty="0" smtClean="0">
                <a:solidFill>
                  <a:srgbClr val="00B050"/>
                </a:solidFill>
              </a:rPr>
              <a:t>,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>
                <a:solidFill>
                  <a:srgbClr val="00B050"/>
                </a:solidFill>
              </a:rPr>
              <a:t>Осень! </a:t>
            </a:r>
            <a:r>
              <a:rPr lang="ru-RU" sz="3600" b="1" i="1" dirty="0" smtClean="0">
                <a:solidFill>
                  <a:srgbClr val="00B050"/>
                </a:solidFill>
              </a:rPr>
              <a:t>Мы </a:t>
            </a:r>
            <a:r>
              <a:rPr lang="ru-RU" sz="3600" b="1" i="1" dirty="0">
                <a:solidFill>
                  <a:srgbClr val="00B050"/>
                </a:solidFill>
              </a:rPr>
              <a:t>тебя благодарим!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" y="1"/>
            <a:ext cx="12192000" cy="1507958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Вот </a:t>
            </a:r>
            <a:r>
              <a:rPr lang="ru-RU" sz="3200" b="1" i="1" dirty="0" smtClean="0">
                <a:solidFill>
                  <a:srgbClr val="C00000"/>
                </a:solidFill>
              </a:rPr>
              <a:t>художник, </a:t>
            </a:r>
            <a:r>
              <a:rPr lang="ru-RU" sz="3200" b="1" i="1" dirty="0">
                <a:solidFill>
                  <a:srgbClr val="C00000"/>
                </a:solidFill>
              </a:rPr>
              <a:t>так художник! Все леса позолотил!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Даже </a:t>
            </a:r>
            <a:r>
              <a:rPr lang="ru-RU" sz="3200" b="1" i="1" dirty="0">
                <a:solidFill>
                  <a:srgbClr val="C00000"/>
                </a:solidFill>
              </a:rPr>
              <a:t>самый сильный дождик </a:t>
            </a:r>
            <a:r>
              <a:rPr lang="ru-RU" sz="3200" b="1" i="1" dirty="0" smtClean="0">
                <a:solidFill>
                  <a:srgbClr val="C00000"/>
                </a:solidFill>
              </a:rPr>
              <a:t>эту </a:t>
            </a:r>
            <a:r>
              <a:rPr lang="ru-RU" sz="3200" b="1" i="1" dirty="0">
                <a:solidFill>
                  <a:srgbClr val="C00000"/>
                </a:solidFill>
              </a:rPr>
              <a:t>краску не отмыл.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Отгадать </a:t>
            </a:r>
            <a:r>
              <a:rPr lang="ru-RU" sz="3200" b="1" i="1" dirty="0">
                <a:solidFill>
                  <a:srgbClr val="C00000"/>
                </a:solidFill>
              </a:rPr>
              <a:t>загадку просим: Кто художник этот? </a:t>
            </a:r>
            <a:r>
              <a:rPr lang="ru-RU" sz="3200" b="1" i="1" dirty="0" smtClean="0">
                <a:solidFill>
                  <a:srgbClr val="C00000"/>
                </a:solidFill>
              </a:rPr>
              <a:t>Осень!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3442" y="1398338"/>
            <a:ext cx="8189494" cy="5459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105591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А весёлый </a:t>
            </a:r>
            <a:r>
              <a:rPr lang="ru-RU" sz="2800" b="1" i="1" dirty="0" smtClean="0">
                <a:solidFill>
                  <a:srgbClr val="00B050"/>
                </a:solidFill>
              </a:rPr>
              <a:t>ветерок, он </a:t>
            </a:r>
            <a:r>
              <a:rPr lang="ru-RU" sz="2800" b="1" i="1" dirty="0">
                <a:solidFill>
                  <a:srgbClr val="00B050"/>
                </a:solidFill>
              </a:rPr>
              <a:t>не близок , ни </a:t>
            </a:r>
            <a:r>
              <a:rPr lang="ru-RU" sz="2800" b="1" i="1" dirty="0" smtClean="0">
                <a:solidFill>
                  <a:srgbClr val="00B050"/>
                </a:solidFill>
              </a:rPr>
              <a:t>далёк,</a:t>
            </a:r>
            <a:br>
              <a:rPr lang="ru-RU" sz="2800" b="1" i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B050"/>
                </a:solidFill>
              </a:rPr>
              <a:t>Всё по свету он </a:t>
            </a:r>
            <a:r>
              <a:rPr lang="ru-RU" sz="2800" b="1" i="1" dirty="0" smtClean="0">
                <a:solidFill>
                  <a:srgbClr val="00B050"/>
                </a:solidFill>
              </a:rPr>
              <a:t>летает и </a:t>
            </a:r>
            <a:r>
              <a:rPr lang="ru-RU" sz="2800" b="1" i="1" dirty="0">
                <a:solidFill>
                  <a:srgbClr val="00B050"/>
                </a:solidFill>
              </a:rPr>
              <a:t>листочки </a:t>
            </a:r>
            <a:r>
              <a:rPr lang="ru-RU" sz="2800" b="1" i="1" dirty="0" smtClean="0">
                <a:solidFill>
                  <a:srgbClr val="00B050"/>
                </a:solidFill>
              </a:rPr>
              <a:t>раздувает.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2417" y="1056296"/>
            <a:ext cx="8614326" cy="574288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05" y="0"/>
            <a:ext cx="11197390" cy="165233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Как работы много </a:t>
            </a:r>
            <a:r>
              <a:rPr lang="ru-RU" sz="2800" b="1" i="1" dirty="0" smtClean="0">
                <a:solidFill>
                  <a:srgbClr val="C00000"/>
                </a:solidFill>
              </a:rPr>
              <a:t>стало! Сколько </a:t>
            </a:r>
            <a:r>
              <a:rPr lang="ru-RU" sz="2800" b="1" i="1" dirty="0">
                <a:solidFill>
                  <a:srgbClr val="C00000"/>
                </a:solidFill>
              </a:rPr>
              <a:t>листиков </a:t>
            </a:r>
            <a:r>
              <a:rPr lang="ru-RU" sz="2800" b="1" i="1" dirty="0" smtClean="0">
                <a:solidFill>
                  <a:srgbClr val="C00000"/>
                </a:solidFill>
              </a:rPr>
              <a:t>опало!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Подметать я их </a:t>
            </a:r>
            <a:r>
              <a:rPr lang="ru-RU" sz="2800" b="1" i="1" dirty="0" smtClean="0">
                <a:solidFill>
                  <a:srgbClr val="C00000"/>
                </a:solidFill>
              </a:rPr>
              <a:t>спешу, </a:t>
            </a:r>
            <a:r>
              <a:rPr lang="ru-RU" sz="2800" b="1" i="1" dirty="0">
                <a:solidFill>
                  <a:srgbClr val="C00000"/>
                </a:solidFill>
              </a:rPr>
              <a:t>я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порядок </a:t>
            </a:r>
            <a:r>
              <a:rPr lang="ru-RU" sz="2800" b="1" i="1" dirty="0" smtClean="0">
                <a:solidFill>
                  <a:srgbClr val="C00000"/>
                </a:solidFill>
              </a:rPr>
              <a:t>навожу.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Я метёлочку </a:t>
            </a:r>
            <a:r>
              <a:rPr lang="ru-RU" sz="2800" b="1" i="1" dirty="0" smtClean="0">
                <a:solidFill>
                  <a:srgbClr val="C00000"/>
                </a:solidFill>
              </a:rPr>
              <a:t>возьму, листья </a:t>
            </a:r>
            <a:r>
              <a:rPr lang="ru-RU" sz="2800" b="1" i="1" dirty="0">
                <a:solidFill>
                  <a:srgbClr val="C00000"/>
                </a:solidFill>
              </a:rPr>
              <a:t>в кучу </a:t>
            </a:r>
            <a:r>
              <a:rPr lang="ru-RU" sz="2800" b="1" i="1" dirty="0" smtClean="0">
                <a:solidFill>
                  <a:srgbClr val="C00000"/>
                </a:solidFill>
              </a:rPr>
              <a:t>соберу.</a:t>
            </a:r>
            <a:endParaRPr lang="ru-RU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3650" y="1588168"/>
            <a:ext cx="7848603" cy="523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9" y="1"/>
            <a:ext cx="11742821" cy="150795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Дождик </a:t>
            </a:r>
            <a:r>
              <a:rPr lang="ru-RU" sz="3200" b="1" i="1" dirty="0">
                <a:solidFill>
                  <a:srgbClr val="0070C0"/>
                </a:solidFill>
              </a:rPr>
              <a:t>в лужицах </a:t>
            </a:r>
            <a:r>
              <a:rPr lang="ru-RU" sz="3200" b="1" i="1" dirty="0" smtClean="0">
                <a:solidFill>
                  <a:srgbClr val="0070C0"/>
                </a:solidFill>
              </a:rPr>
              <a:t>смотри- </a:t>
            </a:r>
            <a:r>
              <a:rPr lang="ru-RU" sz="3200" b="1" i="1" dirty="0">
                <a:solidFill>
                  <a:srgbClr val="0070C0"/>
                </a:solidFill>
              </a:rPr>
              <a:t>н</a:t>
            </a:r>
            <a:r>
              <a:rPr lang="ru-RU" sz="3200" b="1" i="1" dirty="0" smtClean="0">
                <a:solidFill>
                  <a:srgbClr val="0070C0"/>
                </a:solidFill>
              </a:rPr>
              <a:t>адувает </a:t>
            </a:r>
            <a:r>
              <a:rPr lang="ru-RU" sz="3200" b="1" i="1" dirty="0">
                <a:solidFill>
                  <a:srgbClr val="0070C0"/>
                </a:solidFill>
              </a:rPr>
              <a:t>пузыри!</a:t>
            </a:r>
            <a:br>
              <a:rPr lang="ru-RU" sz="3200" b="1" i="1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Пузыри и </a:t>
            </a:r>
            <a:r>
              <a:rPr lang="ru-RU" sz="3200" b="1" i="1" dirty="0" smtClean="0">
                <a:solidFill>
                  <a:srgbClr val="0070C0"/>
                </a:solidFill>
              </a:rPr>
              <a:t>там, </a:t>
            </a:r>
            <a:r>
              <a:rPr lang="ru-RU" sz="3200" b="1" i="1" dirty="0">
                <a:solidFill>
                  <a:srgbClr val="0070C0"/>
                </a:solidFill>
              </a:rPr>
              <a:t>и </a:t>
            </a:r>
            <a:r>
              <a:rPr lang="ru-RU" sz="3200" b="1" i="1" dirty="0" smtClean="0">
                <a:solidFill>
                  <a:srgbClr val="0070C0"/>
                </a:solidFill>
              </a:rPr>
              <a:t>тут, </a:t>
            </a:r>
            <a:r>
              <a:rPr lang="ru-RU" sz="3200" b="1" i="1" dirty="0">
                <a:solidFill>
                  <a:srgbClr val="0070C0"/>
                </a:solidFill>
              </a:rPr>
              <a:t>с</a:t>
            </a:r>
            <a:r>
              <a:rPr lang="ru-RU" sz="3200" b="1" i="1" dirty="0" smtClean="0">
                <a:solidFill>
                  <a:srgbClr val="0070C0"/>
                </a:solidFill>
              </a:rPr>
              <a:t>ловно </a:t>
            </a:r>
            <a:r>
              <a:rPr lang="ru-RU" sz="3200" b="1" i="1" dirty="0">
                <a:solidFill>
                  <a:srgbClr val="0070C0"/>
                </a:solidFill>
              </a:rPr>
              <a:t>лодочки плывут!</a:t>
            </a:r>
            <a:br>
              <a:rPr lang="ru-RU" sz="3200" b="1" i="1" dirty="0">
                <a:solidFill>
                  <a:srgbClr val="0070C0"/>
                </a:solidFill>
              </a:rPr>
            </a:b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7543" y="980475"/>
            <a:ext cx="8816286" cy="5877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7" y="1"/>
            <a:ext cx="11086975" cy="1524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Лягушки </a:t>
            </a:r>
            <a:r>
              <a:rPr lang="ru-RU" sz="3200" b="1" i="1" dirty="0">
                <a:solidFill>
                  <a:srgbClr val="7030A0"/>
                </a:solidFill>
              </a:rPr>
              <a:t>славные, </a:t>
            </a:r>
            <a:r>
              <a:rPr lang="ru-RU" sz="3200" b="1" i="1" dirty="0" smtClean="0">
                <a:solidFill>
                  <a:srgbClr val="7030A0"/>
                </a:solidFill>
              </a:rPr>
              <a:t>ягодки нарядные,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В</a:t>
            </a:r>
            <a:r>
              <a:rPr lang="ru-RU" sz="3200" b="1" i="1" dirty="0" smtClean="0">
                <a:solidFill>
                  <a:srgbClr val="7030A0"/>
                </a:solidFill>
              </a:rPr>
              <a:t>ы </a:t>
            </a:r>
            <a:r>
              <a:rPr lang="ru-RU" sz="3200" b="1" i="1" dirty="0">
                <a:solidFill>
                  <a:srgbClr val="7030A0"/>
                </a:solidFill>
              </a:rPr>
              <a:t>росли, </a:t>
            </a:r>
            <a:r>
              <a:rPr lang="ru-RU" sz="3200" b="1" i="1" dirty="0" smtClean="0">
                <a:solidFill>
                  <a:srgbClr val="7030A0"/>
                </a:solidFill>
              </a:rPr>
              <a:t>подрастали,</a:t>
            </a:r>
            <a:br>
              <a:rPr lang="ru-RU" sz="3200" b="1" i="1" dirty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А Осень -красавицу вы не </a:t>
            </a:r>
            <a:r>
              <a:rPr lang="ru-RU" sz="3200" b="1" i="1" dirty="0" smtClean="0">
                <a:solidFill>
                  <a:srgbClr val="7030A0"/>
                </a:solidFill>
              </a:rPr>
              <a:t>встречали</a:t>
            </a:r>
            <a:r>
              <a:rPr lang="ru-RU" sz="3200" b="1" i="1" dirty="0">
                <a:solidFill>
                  <a:srgbClr val="7030A0"/>
                </a:solidFill>
              </a:rPr>
              <a:t>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342" y="1628275"/>
            <a:ext cx="6340640" cy="42270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52" y="2518611"/>
            <a:ext cx="6340642" cy="422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495" y="1"/>
            <a:ext cx="11141242" cy="1524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Дети по лесу гуляли  </a:t>
            </a:r>
            <a:r>
              <a:rPr lang="ru-RU" sz="3200" b="1" i="1" dirty="0" smtClean="0">
                <a:solidFill>
                  <a:srgbClr val="00B050"/>
                </a:solidFill>
              </a:rPr>
              <a:t>и волчонка повстречали.</a:t>
            </a:r>
            <a:br>
              <a:rPr lang="ru-RU" sz="3200" b="1" i="1" dirty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00B050"/>
                </a:solidFill>
              </a:rPr>
              <a:t>Я- </a:t>
            </a:r>
            <a:r>
              <a:rPr lang="ru-RU" sz="3200" b="1" i="1" dirty="0">
                <a:solidFill>
                  <a:srgbClr val="00B050"/>
                </a:solidFill>
              </a:rPr>
              <a:t>серый </a:t>
            </a:r>
            <a:r>
              <a:rPr lang="ru-RU" sz="3200" b="1" i="1" dirty="0" smtClean="0">
                <a:solidFill>
                  <a:srgbClr val="00B050"/>
                </a:solidFill>
              </a:rPr>
              <a:t>Волк, </a:t>
            </a:r>
            <a:r>
              <a:rPr lang="ru-RU" sz="3200" b="1" i="1" dirty="0">
                <a:solidFill>
                  <a:srgbClr val="00B050"/>
                </a:solidFill>
              </a:rPr>
              <a:t>з</a:t>
            </a:r>
            <a:r>
              <a:rPr lang="ru-RU" sz="3200" b="1" i="1" dirty="0" smtClean="0">
                <a:solidFill>
                  <a:srgbClr val="00B050"/>
                </a:solidFill>
              </a:rPr>
              <a:t>убами щёлк.</a:t>
            </a:r>
            <a:br>
              <a:rPr lang="ru-RU" sz="3200" b="1" i="1" dirty="0">
                <a:solidFill>
                  <a:srgbClr val="00B050"/>
                </a:solidFill>
              </a:rPr>
            </a:br>
            <a:r>
              <a:rPr lang="ru-RU" sz="3200" b="1" i="1" dirty="0">
                <a:solidFill>
                  <a:srgbClr val="00B050"/>
                </a:solidFill>
              </a:rPr>
              <a:t>Я давно совсем ни </a:t>
            </a:r>
            <a:r>
              <a:rPr lang="ru-RU" sz="3200" b="1" i="1" dirty="0" smtClean="0">
                <a:solidFill>
                  <a:srgbClr val="00B050"/>
                </a:solidFill>
              </a:rPr>
              <a:t>ел, вас, ребятушки, </a:t>
            </a:r>
            <a:r>
              <a:rPr lang="ru-RU" sz="3200" b="1" i="1" dirty="0">
                <a:solidFill>
                  <a:srgbClr val="00B050"/>
                </a:solidFill>
              </a:rPr>
              <a:t>я съем!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9221" y="1435768"/>
            <a:ext cx="8029074" cy="535271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549" y="1"/>
            <a:ext cx="9601196" cy="108857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Ёжики в лесу гуляли.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А Осень золотую вы не встречали?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33239" y="1002631"/>
            <a:ext cx="8637816" cy="575854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08857"/>
            <a:ext cx="11756572" cy="124326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Вот спасибо вам </a:t>
            </a:r>
            <a:r>
              <a:rPr lang="ru-RU" sz="2800" b="1" i="1" dirty="0" smtClean="0">
                <a:solidFill>
                  <a:srgbClr val="0070C0"/>
                </a:solidFill>
              </a:rPr>
              <a:t>друзья, </a:t>
            </a:r>
            <a:r>
              <a:rPr lang="ru-RU" sz="2800" b="1" i="1" dirty="0">
                <a:solidFill>
                  <a:srgbClr val="0070C0"/>
                </a:solidFill>
              </a:rPr>
              <a:t>п</a:t>
            </a:r>
            <a:r>
              <a:rPr lang="ru-RU" sz="2800" b="1" i="1" dirty="0" smtClean="0">
                <a:solidFill>
                  <a:srgbClr val="0070C0"/>
                </a:solidFill>
              </a:rPr>
              <a:t>есенку </a:t>
            </a:r>
            <a:r>
              <a:rPr lang="ru-RU" sz="2800" b="1" i="1" dirty="0">
                <a:solidFill>
                  <a:srgbClr val="0070C0"/>
                </a:solidFill>
              </a:rPr>
              <a:t>любимую услышала </a:t>
            </a:r>
            <a:r>
              <a:rPr lang="ru-RU" sz="2800" b="1" i="1" dirty="0" smtClean="0">
                <a:solidFill>
                  <a:srgbClr val="0070C0"/>
                </a:solidFill>
              </a:rPr>
              <a:t>я!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Ведь без Тучки и </a:t>
            </a:r>
            <a:r>
              <a:rPr lang="ru-RU" sz="2800" b="1" i="1" dirty="0" smtClean="0">
                <a:solidFill>
                  <a:srgbClr val="0070C0"/>
                </a:solidFill>
              </a:rPr>
              <a:t>Дождя не </a:t>
            </a:r>
            <a:r>
              <a:rPr lang="ru-RU" sz="2800" b="1" i="1" dirty="0">
                <a:solidFill>
                  <a:srgbClr val="0070C0"/>
                </a:solidFill>
              </a:rPr>
              <a:t>бывает Осени.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6347" y="996521"/>
            <a:ext cx="8792219" cy="58614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Segoe Prin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egoe Print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1241</Words>
  <Application>WPS Presentation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Segoe Print</vt:lpstr>
      <vt:lpstr>Arial</vt:lpstr>
      <vt:lpstr>Microsoft YaHei</vt:lpstr>
      <vt:lpstr/>
      <vt:lpstr>Arial Unicode MS</vt:lpstr>
      <vt:lpstr>Calibri</vt:lpstr>
      <vt:lpstr>Натуральные материалы</vt:lpstr>
      <vt:lpstr>«Как дети Осень искали» Осенний утренник в 9 группе</vt:lpstr>
      <vt:lpstr>Вот художник, так художник! Все леса позолотил!  Даже самый сильный дождик эту краску не отмыл.  Отгадать загадку просим: Кто художник этот? Осень!</vt:lpstr>
      <vt:lpstr>А весёлый ветерок, он не близок , ни далёк, Всё по свету он летает и листочки раздувает.</vt:lpstr>
      <vt:lpstr>Как работы много стало! Сколько листиков опало! Подметать я их спешу, я порядок навожу. Я метёлочку возьму, листья в кучу соберу.</vt:lpstr>
      <vt:lpstr>Дождик в лужицах смотри- надувает пузыри! Пузыри и там, и тут, словно лодочки плывут! </vt:lpstr>
      <vt:lpstr>Лягушки славные, ягодки нарядные, Вы росли, подрастали, А Осень -красавицу вы не встречали?</vt:lpstr>
      <vt:lpstr>Дети по лесу гуляли  и волчонка повстречали. Я- серый Волк, зубами щёлк. Я давно совсем ни ел, вас, ребятушки, я съем!</vt:lpstr>
      <vt:lpstr>Ёжики в лесу гуляли. А Осень золотую вы не встречали?</vt:lpstr>
      <vt:lpstr>Вот спасибо вам друзья, песенку любимую услышала я! Ведь без Тучки и Дождя не бывает Осени. </vt:lpstr>
      <vt:lpstr>Я Осень лесная! И для нашей детворы приготовила дары! Вот вам фрукты, угощайтесь! </vt:lpstr>
      <vt:lpstr>     Подошёл к концу наш праздник! Прекрасна осенью природа,  Хрупка, а иногда горда. Как и любое время года, Приносит радость нам всегда. За красоту и за богатство, Которым делишься с любым,  Осень! Мы тебя благодарим!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дети Осень искали» Осенний утренник в 9 группе</dc:title>
  <dc:creator>Пользователь Windows</dc:creator>
  <cp:lastModifiedBy>Вадим и Света</cp:lastModifiedBy>
  <cp:revision>26</cp:revision>
  <dcterms:created xsi:type="dcterms:W3CDTF">2019-11-17T10:52:00Z</dcterms:created>
  <dcterms:modified xsi:type="dcterms:W3CDTF">2019-11-26T10:29:58Z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1049-11.2.0.9052</vt:lpwstr>
  </property>
</Properties>
</file>