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GI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GIF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5" y="389890"/>
            <a:ext cx="12064365" cy="1623060"/>
          </a:xfrm>
        </p:spPr>
        <p:txBody>
          <a:bodyPr/>
          <a:lstStyle/>
          <a:p>
            <a:pPr algn="ctr"/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Воспитанница МБДОУ ЦРР №28 «Огонёк», группы №2 «Огоньки», Козлова Полина на Фестивале творчества детей «Твори добро»</a:t>
            </a:r>
            <a:endParaRPr lang="ru-RU" sz="3200" b="1" i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2716" y="4050833"/>
            <a:ext cx="2213810" cy="6495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922" y="2013275"/>
            <a:ext cx="6299490" cy="472461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9" y="4541319"/>
            <a:ext cx="2310584" cy="2316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339" y="4541318"/>
            <a:ext cx="2310584" cy="2316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0703"/>
            <a:ext cx="8596668" cy="155969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 рамках фестиваля дети приготовили творческие номера и работы в разных номинациях: они пели, танцевали, играли на музыкальных инструментах, рисовали, сделали поделки и создали мультипликационные фильмы и кинофильмы. </a:t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Для участия в фестивале творчества детей с ограниченными возможностями здоровья «Твори Добро!» было подано более 170 творческих заявок из г. Бердска, г.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Искитима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и г. Новосибирска.</a:t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RU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15" y="481262"/>
            <a:ext cx="9673389" cy="1449137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Выставка работ детского творчества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1093734">
            <a:off x="391151" y="1811064"/>
            <a:ext cx="5745316" cy="4308987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90">
            <a:off x="6144125" y="2013865"/>
            <a:ext cx="5657516" cy="424313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63" y="4635264"/>
            <a:ext cx="2559071" cy="2222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084"/>
            <a:ext cx="1644316" cy="164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4" y="383854"/>
            <a:ext cx="7340991" cy="93694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Встреча с Зимушкой и Эльзой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7089" y="1478798"/>
            <a:ext cx="6391553" cy="4793665"/>
          </a:xfr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50019" y="1213603"/>
            <a:ext cx="6268454" cy="4701341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75" y="1203158"/>
            <a:ext cx="1730193" cy="1502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89" y="5117051"/>
            <a:ext cx="1874488" cy="1627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844" y="5251370"/>
            <a:ext cx="1663928" cy="1447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3445" y="136776"/>
            <a:ext cx="1664352" cy="1450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" y="3481735"/>
            <a:ext cx="1477600" cy="1297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51120"/>
            <a:ext cx="2055258" cy="23246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516" y="5574632"/>
            <a:ext cx="1192484" cy="1049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787" y="3186248"/>
            <a:ext cx="1194920" cy="10546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8955" y="946178"/>
            <a:ext cx="1101849" cy="9582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941" y="176853"/>
            <a:ext cx="1103472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695" y="371877"/>
            <a:ext cx="5253244" cy="134039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Награждение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0750470">
            <a:off x="556621" y="1895478"/>
            <a:ext cx="5175249" cy="3881437"/>
          </a:xfr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5491">
            <a:off x="5809917" y="1924489"/>
            <a:ext cx="5700295" cy="4275221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9380">
            <a:off x="2526307" y="5384138"/>
            <a:ext cx="1281442" cy="1083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0281">
            <a:off x="6868198" y="4932398"/>
            <a:ext cx="1664352" cy="159729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6345">
            <a:off x="10263782" y="423733"/>
            <a:ext cx="1417768" cy="1417768"/>
          </a:xfrm>
          <a:prstGeom prst="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633039"/>
            <a:ext cx="2458692" cy="2422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64311">
            <a:off x="387660" y="183370"/>
            <a:ext cx="2024047" cy="20240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35" y="1321473"/>
            <a:ext cx="1783168" cy="2985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850630" cy="35667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Бердск </a:t>
            </a:r>
            <a:br>
              <a:rPr lang="ru-RU" dirty="0" smtClean="0"/>
            </a:br>
            <a:r>
              <a:rPr lang="ru-RU" dirty="0" smtClean="0"/>
              <a:t>05.12.21</a:t>
            </a:r>
            <a:br>
              <a:rPr lang="ru-RU" dirty="0" smtClean="0"/>
            </a:br>
            <a:r>
              <a:rPr lang="ru-RU" dirty="0" smtClean="0"/>
              <a:t>МБДОУ ЦРР №28 «Огонёк»</a:t>
            </a:r>
            <a:br>
              <a:rPr lang="ru-RU" dirty="0" smtClean="0"/>
            </a:br>
            <a:br>
              <a:rPr lang="ru-RU" dirty="0"/>
            </a:br>
            <a:r>
              <a:rPr lang="ru-RU" dirty="0"/>
              <a:t>Воспитатели: Сафонова М.В. и Баталова М.А.</a:t>
            </a:r>
            <a:br>
              <a:rPr lang="ru-RU" dirty="0" smtClean="0"/>
            </a:br>
            <a:r>
              <a:rPr lang="ru-RU" dirty="0" smtClean="0"/>
              <a:t>Музыкальный руководитель </a:t>
            </a:r>
            <a:r>
              <a:rPr lang="ru-RU" dirty="0" err="1" smtClean="0"/>
              <a:t>Лихницкая</a:t>
            </a:r>
            <a:r>
              <a:rPr lang="ru-RU" dirty="0" smtClean="0"/>
              <a:t> Л.Г.</a:t>
            </a:r>
            <a:endParaRPr lang="ru-RU" dirty="0"/>
          </a:p>
        </p:txBody>
      </p:sp>
      <p:sp>
        <p:nvSpPr>
          <p:cNvPr id="3" name="Text Box 2"/>
          <p:cNvSpPr txBox="1"/>
          <p:nvPr/>
        </p:nvSpPr>
        <p:spPr>
          <a:xfrm>
            <a:off x="1913255" y="4402455"/>
            <a:ext cx="828865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66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Спасибо за внимание</a:t>
            </a:r>
            <a:endParaRPr lang="ru-RU" altLang="en-US" sz="66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732</Words>
  <Application>WPS Presentation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Droid Sans Fallback</vt:lpstr>
      <vt:lpstr>Arial Unicode MS</vt:lpstr>
      <vt:lpstr>Calibri</vt:lpstr>
      <vt:lpstr>Грань</vt:lpstr>
      <vt:lpstr>  Воспитанница МБДОУ ЦРР №28 «Огонёк», группы №2 «Огоньки», Козлова Полина на Фестивале творчества детей «Твори добро»</vt:lpstr>
      <vt:lpstr>В рамках фестиваля дети приготовили творческие номера и работы в разных номинациях: они пели, танцевали, играли на музыкальных инструментах, рисовали, сделали поделки и создали мультипликационные фильмы и кинофильмы.  Для участия в фестивале творчества детей с ограниченными возможностями здоровья «Твори Добро!» было подано более 170 творческих заявок из г. Бердска, г. Искитима и г. Новосибирска.  </vt:lpstr>
      <vt:lpstr>Выставка работ детского творчества</vt:lpstr>
      <vt:lpstr>Встреча с Зимушкой и Эльзой</vt:lpstr>
      <vt:lpstr>Награждение</vt:lpstr>
      <vt:lpstr>Бердск  05.12.21 МБДОУ ЦРР №28 «Огонёк»  Воспитатели: Сафонова М.В. и Баталова М.А. Музыкальный руководитель Лихницкая Л.Г.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vadim</cp:lastModifiedBy>
  <cp:revision>14</cp:revision>
  <dcterms:created xsi:type="dcterms:W3CDTF">2022-02-20T09:43:54Z</dcterms:created>
  <dcterms:modified xsi:type="dcterms:W3CDTF">2022-02-20T09:43:54Z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