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1" r:id="rId3"/>
    <p:sldId id="258" r:id="rId4"/>
    <p:sldId id="259" r:id="rId5"/>
    <p:sldId id="265" r:id="rId6"/>
    <p:sldId id="266" r:id="rId7"/>
    <p:sldId id="260" r:id="rId8"/>
    <p:sldId id="264" r:id="rId9"/>
    <p:sldId id="257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72A2F14-260F-474F-9381-E160669107D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58A6A7-77DA-4F21-BB17-41682D2C2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2F14-260F-474F-9381-E160669107D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6A7-77DA-4F21-BB17-41682D2C2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2F14-260F-474F-9381-E160669107D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6A7-77DA-4F21-BB17-41682D2C2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2F14-260F-474F-9381-E160669107D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6A7-77DA-4F21-BB17-41682D2C2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2F14-260F-474F-9381-E160669107D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6A7-77DA-4F21-BB17-41682D2C2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2F14-260F-474F-9381-E160669107D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6A7-77DA-4F21-BB17-41682D2C2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2F14-260F-474F-9381-E160669107D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6A7-77DA-4F21-BB17-41682D2C2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2F14-260F-474F-9381-E160669107D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6A7-77DA-4F21-BB17-41682D2C2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2F14-260F-474F-9381-E160669107D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6A7-77DA-4F21-BB17-41682D2C2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2F14-260F-474F-9381-E160669107D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6A7-77DA-4F21-BB17-41682D2C2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2F14-260F-474F-9381-E160669107D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6A7-77DA-4F21-BB17-41682D2C2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72A2F14-260F-474F-9381-E160669107D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158A6A7-77DA-4F21-BB17-41682D2C2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143512"/>
            <a:ext cx="4752528" cy="17144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Презентацию подготовила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музыкальный руководитель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МБДОУ ЦРР №28 «Огонёк» </a:t>
            </a:r>
          </a:p>
          <a:p>
            <a:pPr algn="ctr"/>
            <a:r>
              <a:rPr lang="ru-RU" b="1" i="1" dirty="0" err="1" smtClean="0">
                <a:solidFill>
                  <a:srgbClr val="0070C0"/>
                </a:solidFill>
              </a:rPr>
              <a:t>Лихницкая</a:t>
            </a:r>
            <a:r>
              <a:rPr lang="ru-RU" b="1" i="1" dirty="0" smtClean="0">
                <a:solidFill>
                  <a:srgbClr val="0070C0"/>
                </a:solidFill>
              </a:rPr>
              <a:t> Л.Г.  </a:t>
            </a:r>
          </a:p>
          <a:p>
            <a:pPr algn="ctr"/>
            <a:r>
              <a:rPr lang="ru-RU" b="1" i="1" dirty="0" err="1" smtClean="0">
                <a:solidFill>
                  <a:srgbClr val="0070C0"/>
                </a:solidFill>
              </a:rPr>
              <a:t>Г.Бердск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G:\ле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65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151216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</a:rPr>
              <a:t>Облачко плывёт </a:t>
            </a: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</a:rPr>
              <a:t>по </a:t>
            </a: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</a:rPr>
              <a:t>небу, зайчик </a:t>
            </a: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</a:rPr>
              <a:t>видится мне в нём...</a:t>
            </a:r>
            <a:br>
              <a:rPr lang="ru-RU" sz="22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</a:rPr>
              <a:t>Где в мечтах я только не </a:t>
            </a: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</a:rPr>
              <a:t>был этим </a:t>
            </a: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</a:rPr>
              <a:t>знойным </a:t>
            </a: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</a:rPr>
              <a:t> летним </a:t>
            </a: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</a:rPr>
              <a:t>днём</a:t>
            </a: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2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i="1" dirty="0"/>
              <a:t> </a:t>
            </a:r>
            <a:br>
              <a:rPr lang="ru-RU" sz="2400" i="1" dirty="0"/>
            </a:b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0934" y="1484784"/>
            <a:ext cx="7301466" cy="48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224136"/>
          </a:xfrm>
        </p:spPr>
        <p:txBody>
          <a:bodyPr>
            <a:normAutofit/>
          </a:bodyPr>
          <a:lstStyle/>
          <a:p>
            <a:r>
              <a:rPr lang="ru-RU" sz="2000" b="1" i="1" dirty="0"/>
              <a:t>Ярко солнце </a:t>
            </a:r>
            <a:r>
              <a:rPr lang="ru-RU" sz="2000" b="1" i="1" dirty="0" smtClean="0"/>
              <a:t>светит, в </a:t>
            </a:r>
            <a:r>
              <a:rPr lang="ru-RU" sz="2000" b="1" i="1" dirty="0"/>
              <a:t>воздухе тепло,</a:t>
            </a:r>
            <a:br>
              <a:rPr lang="ru-RU" sz="2000" b="1" i="1" dirty="0"/>
            </a:br>
            <a:r>
              <a:rPr lang="ru-RU" sz="2000" b="1" i="1" dirty="0"/>
              <a:t>И, куда ни </a:t>
            </a:r>
            <a:r>
              <a:rPr lang="ru-RU" sz="2000" b="1" i="1" dirty="0" smtClean="0"/>
              <a:t>глянешь, всё </a:t>
            </a:r>
            <a:r>
              <a:rPr lang="ru-RU" sz="2000" b="1" i="1" dirty="0"/>
              <a:t>кругом светло.</a:t>
            </a:r>
          </a:p>
        </p:txBody>
      </p:sp>
      <p:pic>
        <p:nvPicPr>
          <p:cNvPr id="8194" name="Picture 2" descr="C:\Users\Доу 28\Desktop\фото\5.06.17 год\IMG_58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658" y="1700808"/>
            <a:ext cx="712661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7806" y="2967335"/>
            <a:ext cx="772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 следующих встреч,,,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44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5212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92D050"/>
                </a:solidFill>
              </a:rPr>
              <a:t>На детских площадках играют детишки:</a:t>
            </a:r>
            <a:br>
              <a:rPr lang="ru-RU" sz="2000" b="1" i="1" dirty="0" smtClean="0">
                <a:solidFill>
                  <a:srgbClr val="92D050"/>
                </a:solidFill>
              </a:rPr>
            </a:br>
            <a:r>
              <a:rPr lang="ru-RU" sz="2000" b="1" i="1" dirty="0" smtClean="0">
                <a:solidFill>
                  <a:srgbClr val="92D050"/>
                </a:solidFill>
              </a:rPr>
              <a:t>Смеются девчонки, резвятся мальчишки!</a:t>
            </a:r>
            <a:endParaRPr lang="ru-RU" sz="2000" b="1" i="1" dirty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1628800"/>
            <a:ext cx="71287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8002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Носит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одуванчик жёлтый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сарафанчик.</a:t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Подрастёт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нарядиться в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беленькое платьице.</a:t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Доу 28\Desktop\фото\5.06.17 год\IMG_5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658" y="1581164"/>
            <a:ext cx="7272742" cy="4849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872208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Солнышко </a:t>
            </a:r>
            <a:r>
              <a:rPr lang="ru-RU" sz="2000" b="1" i="1" dirty="0" smtClean="0">
                <a:solidFill>
                  <a:srgbClr val="0070C0"/>
                </a:solidFill>
              </a:rPr>
              <a:t>вокруг лучиком </a:t>
            </a:r>
            <a:r>
              <a:rPr lang="ru-RU" sz="2000" b="1" i="1" dirty="0">
                <a:solidFill>
                  <a:srgbClr val="0070C0"/>
                </a:solidFill>
              </a:rPr>
              <a:t>играет,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Мы с тобою, </a:t>
            </a:r>
            <a:r>
              <a:rPr lang="ru-RU" sz="2000" b="1" i="1" dirty="0" smtClean="0">
                <a:solidFill>
                  <a:srgbClr val="0070C0"/>
                </a:solidFill>
              </a:rPr>
              <a:t>друг, весело </a:t>
            </a:r>
            <a:r>
              <a:rPr lang="ru-RU" sz="2000" b="1" i="1" dirty="0">
                <a:solidFill>
                  <a:srgbClr val="0070C0"/>
                </a:solidFill>
              </a:rPr>
              <a:t>гуляем.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Соберем </a:t>
            </a:r>
            <a:r>
              <a:rPr lang="ru-RU" sz="2000" b="1" i="1" dirty="0" smtClean="0">
                <a:solidFill>
                  <a:srgbClr val="0070C0"/>
                </a:solidFill>
              </a:rPr>
              <a:t>цветы и </a:t>
            </a:r>
            <a:r>
              <a:rPr lang="ru-RU" sz="2000" b="1" i="1" dirty="0">
                <a:solidFill>
                  <a:srgbClr val="0070C0"/>
                </a:solidFill>
              </a:rPr>
              <a:t>венок составим,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Летом все </a:t>
            </a:r>
            <a:r>
              <a:rPr lang="ru-RU" sz="2000" b="1" i="1" dirty="0" smtClean="0">
                <a:solidFill>
                  <a:srgbClr val="0070C0"/>
                </a:solidFill>
              </a:rPr>
              <a:t>мечты, точно </a:t>
            </a:r>
            <a:r>
              <a:rPr lang="ru-RU" sz="2000" b="1" i="1" dirty="0">
                <a:solidFill>
                  <a:srgbClr val="0070C0"/>
                </a:solidFill>
              </a:rPr>
              <a:t>явью станут.</a:t>
            </a:r>
            <a:br>
              <a:rPr lang="ru-RU" sz="2000" b="1" i="1" dirty="0">
                <a:solidFill>
                  <a:srgbClr val="0070C0"/>
                </a:solidFill>
              </a:rPr>
            </a:b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Доу 28\Desktop\фото\5.06.17 год\IMG_58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592321" y="2671005"/>
            <a:ext cx="4449643" cy="2971007"/>
          </a:xfrm>
          <a:prstGeom prst="rect">
            <a:avLst/>
          </a:prstGeom>
          <a:noFill/>
        </p:spPr>
      </p:pic>
      <p:pic>
        <p:nvPicPr>
          <p:cNvPr id="4099" name="Picture 3" descr="C:\Users\Доу 28\Desktop\фото\5.06.17 год\IMG_586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4063148" y="2660917"/>
            <a:ext cx="4464496" cy="2976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44016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Песочница, </a:t>
            </a:r>
            <a:r>
              <a:rPr lang="ru-RU" sz="2000" b="1" i="1" dirty="0" smtClean="0">
                <a:solidFill>
                  <a:srgbClr val="C00000"/>
                </a:solidFill>
              </a:rPr>
              <a:t>песочница! А </a:t>
            </a:r>
            <a:r>
              <a:rPr lang="ru-RU" sz="2000" b="1" i="1" dirty="0">
                <a:solidFill>
                  <a:srgbClr val="C00000"/>
                </a:solidFill>
              </a:rPr>
              <a:t>в ней песок, песок.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Песочница, </a:t>
            </a:r>
            <a:r>
              <a:rPr lang="ru-RU" sz="2000" b="1" i="1" dirty="0" smtClean="0">
                <a:solidFill>
                  <a:srgbClr val="C00000"/>
                </a:solidFill>
              </a:rPr>
              <a:t>песочница! Идём </a:t>
            </a:r>
            <a:r>
              <a:rPr lang="ru-RU" sz="2000" b="1" i="1" dirty="0">
                <a:solidFill>
                  <a:srgbClr val="C00000"/>
                </a:solidFill>
              </a:rPr>
              <a:t>играть, дружок.</a:t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Доу 28\Desktop\фото\5.06.17 год\IMG_5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9623" y="1604680"/>
            <a:ext cx="7162778" cy="4776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44016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B0F0"/>
                </a:solidFill>
              </a:rPr>
              <a:t>Летом столько </a:t>
            </a:r>
            <a:r>
              <a:rPr lang="ru-RU" sz="2000" b="1" i="1" dirty="0" smtClean="0">
                <a:solidFill>
                  <a:srgbClr val="00B0F0"/>
                </a:solidFill>
              </a:rPr>
              <a:t>насекомых, в </a:t>
            </a:r>
            <a:r>
              <a:rPr lang="ru-RU" sz="2000" b="1" i="1" dirty="0">
                <a:solidFill>
                  <a:srgbClr val="00B0F0"/>
                </a:solidFill>
              </a:rPr>
              <a:t>травке прячутся они,</a:t>
            </a:r>
            <a:br>
              <a:rPr lang="ru-RU" sz="2000" b="1" i="1" dirty="0">
                <a:solidFill>
                  <a:srgbClr val="00B0F0"/>
                </a:solidFill>
              </a:rPr>
            </a:br>
            <a:r>
              <a:rPr lang="ru-RU" sz="2000" b="1" i="1" dirty="0">
                <a:solidFill>
                  <a:srgbClr val="00B0F0"/>
                </a:solidFill>
              </a:rPr>
              <a:t>Позову друзей, </a:t>
            </a:r>
            <a:r>
              <a:rPr lang="ru-RU" sz="2000" b="1" i="1" dirty="0" smtClean="0">
                <a:solidFill>
                  <a:srgbClr val="00B0F0"/>
                </a:solidFill>
              </a:rPr>
              <a:t>знакомых, ждут </a:t>
            </a:r>
            <a:r>
              <a:rPr lang="ru-RU" sz="2000" b="1" i="1" dirty="0">
                <a:solidFill>
                  <a:srgbClr val="00B0F0"/>
                </a:solidFill>
              </a:rPr>
              <a:t>нас игры в эти дни.</a:t>
            </a:r>
            <a:br>
              <a:rPr lang="ru-RU" sz="2000" b="1" i="1" dirty="0">
                <a:solidFill>
                  <a:srgbClr val="00B0F0"/>
                </a:solidFill>
              </a:rPr>
            </a:br>
            <a:endParaRPr lang="ru-RU" sz="2000" b="1" i="1" dirty="0">
              <a:solidFill>
                <a:srgbClr val="00B0F0"/>
              </a:solidFill>
            </a:endParaRPr>
          </a:p>
        </p:txBody>
      </p:sp>
      <p:pic>
        <p:nvPicPr>
          <p:cNvPr id="11266" name="Picture 2" descr="C:\Users\Доу 28\Desktop\фото\5.06.17 год\IMG_5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1628800"/>
            <a:ext cx="7124791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44016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До чего хорош денёк! Веет легкий ветерок.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Солнца летнего лучи  так приятно горячи!</a:t>
            </a:r>
            <a:r>
              <a:rPr lang="ru-RU" sz="2000" b="1" i="1" dirty="0">
                <a:solidFill>
                  <a:srgbClr val="7030A0"/>
                </a:solidFill>
              </a:rPr>
              <a:t/>
            </a:r>
            <a:br>
              <a:rPr lang="ru-RU" sz="2000" b="1" i="1" dirty="0">
                <a:solidFill>
                  <a:srgbClr val="7030A0"/>
                </a:solidFill>
              </a:rPr>
            </a:b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Доу 28\Desktop\фото\5.06.17 год\IMG_586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395535" y="2504468"/>
            <a:ext cx="4752527" cy="3168351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967146" y="2494128"/>
            <a:ext cx="4752528" cy="316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656184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Летом солнце ярко </a:t>
            </a:r>
            <a:r>
              <a:rPr lang="ru-RU" sz="2000" b="1" i="1" dirty="0" smtClean="0">
                <a:solidFill>
                  <a:srgbClr val="0070C0"/>
                </a:solidFill>
              </a:rPr>
              <a:t>светит, птички </a:t>
            </a:r>
            <a:r>
              <a:rPr lang="ru-RU" sz="2000" b="1" i="1" dirty="0">
                <a:solidFill>
                  <a:srgbClr val="0070C0"/>
                </a:solidFill>
              </a:rPr>
              <a:t>радостно поют!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Развлекаются все </a:t>
            </a:r>
            <a:r>
              <a:rPr lang="ru-RU" sz="2000" b="1" i="1" dirty="0" smtClean="0">
                <a:solidFill>
                  <a:srgbClr val="0070C0"/>
                </a:solidFill>
              </a:rPr>
              <a:t>дети, и играют, </a:t>
            </a:r>
            <a:r>
              <a:rPr lang="ru-RU" sz="2000" b="1" i="1" dirty="0">
                <a:solidFill>
                  <a:srgbClr val="0070C0"/>
                </a:solidFill>
              </a:rPr>
              <a:t>и поют!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/>
            </a:r>
            <a:br>
              <a:rPr lang="ru-RU" sz="2000" b="1" i="1" dirty="0">
                <a:solidFill>
                  <a:srgbClr val="0070C0"/>
                </a:solidFill>
              </a:rPr>
            </a:b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349280" y="2312876"/>
            <a:ext cx="4968554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C:\Users\Доу 28\Desktop\фото\5.06.17 год\IMG_585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983807" y="2312243"/>
            <a:ext cx="4968556" cy="331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58417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И в десять лет, и в семь, и в пять</a:t>
            </a:r>
            <a:br>
              <a:rPr lang="ru-RU" sz="2400" b="1" i="1" dirty="0">
                <a:solidFill>
                  <a:srgbClr val="7030A0"/>
                </a:solidFill>
              </a:rPr>
            </a:br>
            <a:r>
              <a:rPr lang="ru-RU" sz="2400" b="1" i="1" dirty="0">
                <a:solidFill>
                  <a:srgbClr val="7030A0"/>
                </a:solidFill>
              </a:rPr>
              <a:t>Все дети любят рисовать.</a:t>
            </a:r>
            <a:br>
              <a:rPr lang="ru-RU" sz="2400" b="1" i="1" dirty="0">
                <a:solidFill>
                  <a:srgbClr val="7030A0"/>
                </a:solidFill>
              </a:rPr>
            </a:b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Доу 28\Desktop\фото\5.06.17 год\IMG_5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7631" y="1700808"/>
            <a:ext cx="7126898" cy="47525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129</TotalTime>
  <Words>104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Презентация PowerPoint</vt:lpstr>
      <vt:lpstr>На детских площадках играют детишки: Смеются девчонки, резвятся мальчишки!</vt:lpstr>
      <vt:lpstr>Носит одуванчик жёлтый сарафанчик. Подрастёт нарядиться в беленькое платьице.  </vt:lpstr>
      <vt:lpstr>Солнышко вокруг лучиком играет, Мы с тобою, друг, весело гуляем. Соберем цветы и венок составим, Летом все мечты, точно явью станут. </vt:lpstr>
      <vt:lpstr>Песочница, песочница! А в ней песок, песок. Песочница, песочница! Идём играть, дружок. </vt:lpstr>
      <vt:lpstr>Летом столько насекомых, в травке прячутся они, Позову друзей, знакомых, ждут нас игры в эти дни. </vt:lpstr>
      <vt:lpstr>До чего хорош денёк! Веет легкий ветерок. Солнца летнего лучи  так приятно горячи! </vt:lpstr>
      <vt:lpstr>Летом солнце ярко светит, птички радостно поют! Развлекаются все дети, и играют, и поют!  </vt:lpstr>
      <vt:lpstr>И в десять лет, и в семь, и в пять Все дети любят рисовать. </vt:lpstr>
      <vt:lpstr>Облачко плывёт по небу, зайчик видится мне в нём... Где в мечтах я только не был этим знойным  летним днём.    </vt:lpstr>
      <vt:lpstr>Ярко солнце светит, в воздухе тепло, И, куда ни глянешь, всё кругом светло.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Семенюк Вадим Владимирович</cp:lastModifiedBy>
  <cp:revision>14</cp:revision>
  <dcterms:created xsi:type="dcterms:W3CDTF">2017-06-06T08:15:23Z</dcterms:created>
  <dcterms:modified xsi:type="dcterms:W3CDTF">2017-10-16T03:02:14Z</dcterms:modified>
</cp:coreProperties>
</file>