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0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C68F-C94E-46EE-A903-781008FE57FB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8128-C99C-4B85-BAD8-F37D808F91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C68F-C94E-46EE-A903-781008FE57FB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8128-C99C-4B85-BAD8-F37D808F91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C68F-C94E-46EE-A903-781008FE57FB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8128-C99C-4B85-BAD8-F37D808F91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C68F-C94E-46EE-A903-781008FE57FB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8128-C99C-4B85-BAD8-F37D808F91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C68F-C94E-46EE-A903-781008FE57FB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8128-C99C-4B85-BAD8-F37D808F91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C68F-C94E-46EE-A903-781008FE57FB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8128-C99C-4B85-BAD8-F37D808F91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C68F-C94E-46EE-A903-781008FE57FB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8128-C99C-4B85-BAD8-F37D808F91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C68F-C94E-46EE-A903-781008FE57FB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8128-C99C-4B85-BAD8-F37D808F91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C68F-C94E-46EE-A903-781008FE57FB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8128-C99C-4B85-BAD8-F37D808F91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C68F-C94E-46EE-A903-781008FE57FB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8128-C99C-4B85-BAD8-F37D808F91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C68F-C94E-46EE-A903-781008FE57FB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8128-C99C-4B85-BAD8-F37D808F91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1C68F-C94E-46EE-A903-781008FE57FB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88128-C99C-4B85-BAD8-F37D808F91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1000">
              <a:srgbClr val="3399FF">
                <a:alpha val="70000"/>
              </a:srgb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  <a:gs pos="100000">
              <a:srgbClr val="006699"/>
            </a:gs>
            <a:gs pos="88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raggaStars" panose="04030B07090802020403" pitchFamily="82" charset="-52"/>
                <a:ea typeface="Batang" pitchFamily="18" charset="-127"/>
              </a:rPr>
              <a:t>Проводы зимы 2017 г.</a:t>
            </a:r>
            <a:endParaRPr lang="ru-RU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raggaStars" panose="04030B07090802020403" pitchFamily="82" charset="-52"/>
              <a:ea typeface="Batang" pitchFamily="18" charset="-127"/>
            </a:endParaRPr>
          </a:p>
        </p:txBody>
      </p:sp>
      <p:pic>
        <p:nvPicPr>
          <p:cNvPr id="7" name="Объект 6" descr="IMG_44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571612"/>
            <a:ext cx="7458109" cy="497207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643834"/>
            <a:ext cx="2843808" cy="283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785794"/>
            <a:ext cx="4429124" cy="2786082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Arbat-Bold" pitchFamily="2" charset="0"/>
              </a:rPr>
              <a:t>Снег и холод прочь </a:t>
            </a:r>
            <a:r>
              <a:rPr lang="ru-RU" sz="3200" b="1" i="1" dirty="0" smtClean="0">
                <a:solidFill>
                  <a:srgbClr val="FF0000"/>
                </a:solidFill>
                <a:latin typeface="Arbat-Bold" pitchFamily="2" charset="0"/>
              </a:rPr>
              <a:t>уходит,</a:t>
            </a:r>
            <a:r>
              <a:rPr lang="ru-RU" sz="3200" b="1" i="1" dirty="0">
                <a:solidFill>
                  <a:srgbClr val="FF0000"/>
                </a:solidFill>
                <a:latin typeface="Arbat-Bold" pitchFamily="2" charset="0"/>
              </a:rPr>
              <a:t/>
            </a:r>
            <a:br>
              <a:rPr lang="ru-RU" sz="3200" b="1" i="1" dirty="0">
                <a:solidFill>
                  <a:srgbClr val="FF0000"/>
                </a:solidFill>
                <a:latin typeface="Arbat-Bold" pitchFamily="2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Arbat-Bold" pitchFamily="2" charset="0"/>
              </a:rPr>
              <a:t>Весна красная приходит</a:t>
            </a:r>
            <a:r>
              <a:rPr lang="ru-RU" sz="3200" b="1" i="1" dirty="0">
                <a:solidFill>
                  <a:srgbClr val="FF0000"/>
                </a:solidFill>
                <a:latin typeface="Arbat-Bold" pitchFamily="2" charset="0"/>
              </a:rPr>
              <a:t>.</a:t>
            </a:r>
            <a:br>
              <a:rPr lang="ru-RU" sz="3200" b="1" i="1" dirty="0">
                <a:solidFill>
                  <a:srgbClr val="FF0000"/>
                </a:solidFill>
                <a:latin typeface="Arbat-Bold" pitchFamily="2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Arbat-Bold" pitchFamily="2" charset="0"/>
              </a:rPr>
              <a:t>Идет матушка- весна,</a:t>
            </a:r>
            <a:br>
              <a:rPr lang="ru-RU" sz="3200" b="1" i="1" dirty="0">
                <a:solidFill>
                  <a:srgbClr val="FF0000"/>
                </a:solidFill>
                <a:latin typeface="Arbat-Bold" pitchFamily="2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Arbat-Bold" pitchFamily="2" charset="0"/>
              </a:rPr>
              <a:t>Отворяйте ворота.</a:t>
            </a:r>
            <a:r>
              <a:rPr lang="ru-RU" sz="3200" i="1" dirty="0">
                <a:latin typeface="Arbat-Bold" pitchFamily="2" charset="0"/>
              </a:rPr>
              <a:t/>
            </a:r>
            <a:br>
              <a:rPr lang="ru-RU" sz="3200" i="1" dirty="0">
                <a:latin typeface="Arbat-Bold" pitchFamily="2" charset="0"/>
              </a:rPr>
            </a:br>
            <a:endParaRPr lang="ru-RU" sz="3200" i="1" dirty="0">
              <a:latin typeface="Arbat-Bold" pitchFamily="2" charset="0"/>
            </a:endParaRPr>
          </a:p>
        </p:txBody>
      </p:sp>
      <p:pic>
        <p:nvPicPr>
          <p:cNvPr id="7" name="Содержимое 6" descr="IMG_4367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733699"/>
            <a:ext cx="4144047" cy="2919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IMG_4372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4427984" y="333375"/>
            <a:ext cx="4643438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Картинки по запросу масленица пн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1556" y="3529012"/>
            <a:ext cx="2371725" cy="33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>
                <a:alpha val="29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3500438"/>
            <a:ext cx="4071934" cy="3857652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rgbClr val="370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-Bold" pitchFamily="2" charset="0"/>
              </a:rPr>
              <a:t>Хоть еще под снегом травы,</a:t>
            </a:r>
            <a:br>
              <a:rPr lang="ru-RU" sz="3100" dirty="0">
                <a:solidFill>
                  <a:srgbClr val="370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-Bold" pitchFamily="2" charset="0"/>
              </a:rPr>
            </a:br>
            <a:r>
              <a:rPr lang="ru-RU" sz="3100" dirty="0">
                <a:solidFill>
                  <a:srgbClr val="370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-Bold" pitchFamily="2" charset="0"/>
              </a:rPr>
              <a:t>Нам уже терпенья нет,</a:t>
            </a:r>
            <a:br>
              <a:rPr lang="ru-RU" sz="3100" dirty="0">
                <a:solidFill>
                  <a:srgbClr val="370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-Bold" pitchFamily="2" charset="0"/>
              </a:rPr>
            </a:br>
            <a:r>
              <a:rPr lang="ru-RU" sz="3100" dirty="0">
                <a:solidFill>
                  <a:srgbClr val="370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-Bold" pitchFamily="2" charset="0"/>
              </a:rPr>
              <a:t>Молодецкие забавы</a:t>
            </a:r>
            <a:br>
              <a:rPr lang="ru-RU" sz="3100" dirty="0">
                <a:solidFill>
                  <a:srgbClr val="370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-Bold" pitchFamily="2" charset="0"/>
              </a:rPr>
            </a:br>
            <a:r>
              <a:rPr lang="ru-RU" sz="3100" dirty="0">
                <a:solidFill>
                  <a:srgbClr val="370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-Bold" pitchFamily="2" charset="0"/>
              </a:rPr>
              <a:t>Объявляем на весь свет!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1" name="Содержимое 10" descr="IMG_43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072067" cy="3381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11" descr="IMG_43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93343" y="3357562"/>
            <a:ext cx="5250657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Картинки по запросу масленица пн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3935437" cy="2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86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-Bold" pitchFamily="2" charset="0"/>
                <a:cs typeface="Consolas" pitchFamily="49" charset="0"/>
              </a:rPr>
              <a:t>Пляски, игры, хороводы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-Bold" pitchFamily="2" charset="0"/>
                <a:cs typeface="Consolas" pitchFamily="49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-Bold" pitchFamily="2" charset="0"/>
                <a:cs typeface="Consolas" pitchFamily="49" charset="0"/>
              </a:rPr>
              <a:t>Не выходят, знать, из моды!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-Bold" pitchFamily="2" charset="0"/>
                <a:cs typeface="Consolas" pitchFamily="49" charset="0"/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bat-Bold" pitchFamily="2" charset="0"/>
              <a:cs typeface="Consolas" pitchFamily="49" charset="0"/>
            </a:endParaRPr>
          </a:p>
        </p:txBody>
      </p:sp>
      <p:pic>
        <p:nvPicPr>
          <p:cNvPr id="6" name="Содержимое 5" descr="IMG_439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2633" y="3357562"/>
            <a:ext cx="5011367" cy="3340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 descr="IMG_439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14488"/>
            <a:ext cx="5028026" cy="3352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Картинки по запросу масленица пн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234645"/>
            <a:ext cx="2217179" cy="261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43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285984" y="0"/>
            <a:ext cx="6858016" cy="18573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-Bold" pitchFamily="2" charset="0"/>
              </a:rPr>
              <a:t>Петушок нам помоги,</a:t>
            </a:r>
            <a:b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-Bold" pitchFamily="2" charset="0"/>
              </a:rPr>
            </a:b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-Bold" pitchFamily="2" charset="0"/>
              </a:rPr>
              <a:t>Карусель ты заведи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bat-Bold" pitchFamily="2" charset="0"/>
            </a:endParaRPr>
          </a:p>
        </p:txBody>
      </p:sp>
      <p:pic>
        <p:nvPicPr>
          <p:cNvPr id="3074" name="Picture 2" descr="Картинки по запросу масленица п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705" y="44624"/>
            <a:ext cx="2520280" cy="27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4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51654"/>
            <a:ext cx="9009519" cy="600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643734" cy="1868478"/>
          </a:xfrm>
        </p:spPr>
        <p:txBody>
          <a:bodyPr>
            <a:normAutofit fontScale="90000"/>
          </a:bodyPr>
          <a:lstStyle/>
          <a:p>
            <a:r>
              <a:rPr lang="ru-RU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-Bold" pitchFamily="2" charset="0"/>
              </a:rPr>
              <a:t>Идет матушка- весна,</a:t>
            </a:r>
            <a:br>
              <a:rPr lang="ru-RU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-Bold" pitchFamily="2" charset="0"/>
              </a:rPr>
            </a:br>
            <a:r>
              <a:rPr lang="ru-RU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-Bold" pitchFamily="2" charset="0"/>
              </a:rPr>
              <a:t>Отворяйте ворота.</a:t>
            </a:r>
            <a:br>
              <a:rPr lang="ru-RU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-Bold" pitchFamily="2" charset="0"/>
              </a:rPr>
            </a:br>
            <a:endParaRPr lang="ru-RU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bat-Bold" pitchFamily="2" charset="0"/>
            </a:endParaRPr>
          </a:p>
        </p:txBody>
      </p:sp>
      <p:pic>
        <p:nvPicPr>
          <p:cNvPr id="2050" name="Picture 2" descr="Картинки по запросу масленица п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3" y="3284984"/>
            <a:ext cx="2890539" cy="341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1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4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071546"/>
            <a:ext cx="8001024" cy="5334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28794" y="642918"/>
            <a:ext cx="5357850" cy="228601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-Bold" pitchFamily="2" charset="0"/>
              </a:rPr>
              <a:t>А бот и блинки! Круглы, как солнышко,</a:t>
            </a:r>
            <a:b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-Bold" pitchFamily="2" charset="0"/>
              </a:rPr>
            </a:b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-Bold" pitchFamily="2" charset="0"/>
              </a:rPr>
              <a:t>Как пух легки!</a:t>
            </a:r>
            <a:b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-Bold" pitchFamily="2" charset="0"/>
              </a:rPr>
            </a:b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-Bold" pitchFamily="2" charset="0"/>
              </a:rPr>
              <a:t>Угощайтесь, детвора!</a:t>
            </a:r>
            <a:b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-Bold" pitchFamily="2" charset="0"/>
              </a:rPr>
            </a:b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-Bold" pitchFamily="2" charset="0"/>
              </a:rPr>
              <a:t>А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-Bold" pitchFamily="2" charset="0"/>
              </a:rPr>
              <a:t>Весне-Красне Ура!!!</a:t>
            </a:r>
            <a:r>
              <a:rPr lang="ru-RU" dirty="0">
                <a:latin typeface="Arbat-Bold" pitchFamily="2" charset="0"/>
              </a:rPr>
              <a:t/>
            </a:r>
            <a:br>
              <a:rPr lang="ru-RU" dirty="0">
                <a:latin typeface="Arbat-Bold" pitchFamily="2" charset="0"/>
              </a:rPr>
            </a:br>
            <a:endParaRPr lang="ru-RU" dirty="0">
              <a:latin typeface="Arbat-Bold" pitchFamily="2" charset="0"/>
            </a:endParaRPr>
          </a:p>
        </p:txBody>
      </p:sp>
      <p:pic>
        <p:nvPicPr>
          <p:cNvPr id="1026" name="Picture 2" descr="Картинки по запросу масленица п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150269"/>
            <a:ext cx="2736304" cy="370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40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Проводы зимы 2017 г.</vt:lpstr>
      <vt:lpstr>Снег и холод прочь уходит, Весна красная приходит. Идет матушка- весна, Отворяйте ворота. </vt:lpstr>
      <vt:lpstr>Хоть еще под снегом травы, Нам уже терпенья нет, Молодецкие забавы Объявляем на весь свет! </vt:lpstr>
      <vt:lpstr>Пляски, игры, хороводы Не выходят, знать, из моды! </vt:lpstr>
      <vt:lpstr>Петушок нам помоги, Карусель ты заведи</vt:lpstr>
      <vt:lpstr>Идет матушка- весна, Отворяйте ворота. </vt:lpstr>
      <vt:lpstr>А бот и блинки! Круглы, как солнышко, Как пух легки! Угощайтесь, детвора! А Весне-Красне Ура!!!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Проводы зимы 2017 г.</dc:title>
  <dc:creator>Пользователь Windows</dc:creator>
  <cp:lastModifiedBy>Семенюк Вадим Владимирович</cp:lastModifiedBy>
  <cp:revision>9</cp:revision>
  <dcterms:created xsi:type="dcterms:W3CDTF">2017-04-05T00:36:05Z</dcterms:created>
  <dcterms:modified xsi:type="dcterms:W3CDTF">2017-10-16T03:05:18Z</dcterms:modified>
</cp:coreProperties>
</file>