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304D7-3C69-4F04-A566-0E1162D82BE7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8F009-7096-4DFD-9DD2-8C8F0E87CB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304D7-3C69-4F04-A566-0E1162D82BE7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8F009-7096-4DFD-9DD2-8C8F0E87C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304D7-3C69-4F04-A566-0E1162D82BE7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8F009-7096-4DFD-9DD2-8C8F0E87C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304D7-3C69-4F04-A566-0E1162D82BE7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8F009-7096-4DFD-9DD2-8C8F0E87C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304D7-3C69-4F04-A566-0E1162D82BE7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8F009-7096-4DFD-9DD2-8C8F0E87CB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304D7-3C69-4F04-A566-0E1162D82BE7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8F009-7096-4DFD-9DD2-8C8F0E87C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304D7-3C69-4F04-A566-0E1162D82BE7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8F009-7096-4DFD-9DD2-8C8F0E87C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304D7-3C69-4F04-A566-0E1162D82BE7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8F009-7096-4DFD-9DD2-8C8F0E87C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304D7-3C69-4F04-A566-0E1162D82BE7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8F009-7096-4DFD-9DD2-8C8F0E87CBA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304D7-3C69-4F04-A566-0E1162D82BE7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8F009-7096-4DFD-9DD2-8C8F0E87C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304D7-3C69-4F04-A566-0E1162D82BE7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8F009-7096-4DFD-9DD2-8C8F0E87CB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B5304D7-3C69-4F04-A566-0E1162D82BE7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8A8F009-7096-4DFD-9DD2-8C8F0E87CBA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16633"/>
            <a:ext cx="6840760" cy="1152127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</a:rPr>
              <a:t>Дети  и театр</a:t>
            </a:r>
            <a:endParaRPr lang="ru-RU" sz="5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7" y="3429000"/>
            <a:ext cx="5184577" cy="533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иза\Contacts\Pictures\теа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0" y="1628800"/>
            <a:ext cx="83001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8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ru-RU" sz="31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, serif"/>
              </a:rPr>
              <a:t>   Детский театр </a:t>
            </a:r>
            <a:r>
              <a:rPr lang="ru-RU" sz="3100" i="1" dirty="0" smtClean="0">
                <a:solidFill>
                  <a:schemeClr val="accent4">
                    <a:lumMod val="50000"/>
                  </a:schemeClr>
                </a:solidFill>
                <a:latin typeface="Times New Roman, serif"/>
              </a:rPr>
              <a:t>- уникальное место, где создана особая атмосфера сказки. Попав в театр, малыш искренне верит в происходящее на сцене, полностью растворяясь в театральном действе. Ребёнок вливается в действие на сцене, сопереживает героям, активно помогает вершить добрые дела. </a:t>
            </a:r>
            <a:r>
              <a:rPr lang="ru-RU" sz="3100" i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br>
              <a:rPr lang="ru-RU" sz="31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100" i="1" u="sng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sz="31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, serif"/>
              </a:rPr>
              <a:t>Театр может стать вашим другом в воспитательном процессе. </a:t>
            </a:r>
            <a:r>
              <a:rPr lang="ru-RU" sz="3100" i="1" dirty="0" smtClean="0">
                <a:solidFill>
                  <a:schemeClr val="accent4">
                    <a:lumMod val="50000"/>
                  </a:schemeClr>
                </a:solidFill>
                <a:latin typeface="Times New Roman, serif"/>
              </a:rPr>
              <a:t>Ожившие книжные герои приобретают "вес" в глазах малыша, ему проще отделить хорошее от плохого, так как к знакомому сюжету присоединяются живая речь с нужными оттенками голоса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, serif"/>
              </a:rPr>
              <a:t>.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962088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i="1" dirty="0">
                <a:latin typeface="Times New Roman, serif"/>
              </a:rPr>
              <a:t> </a:t>
            </a:r>
            <a:r>
              <a:rPr lang="ru-RU" sz="2400" i="1" dirty="0" smtClean="0">
                <a:latin typeface="Times New Roman, serif"/>
              </a:rPr>
              <a:t>  </a:t>
            </a:r>
            <a:r>
              <a:rPr lang="ru-RU" sz="24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, serif"/>
              </a:rPr>
              <a:t>Если </a:t>
            </a:r>
            <a:r>
              <a:rPr lang="ru-RU" sz="2400" b="1" i="1" u="sng" dirty="0">
                <a:solidFill>
                  <a:schemeClr val="accent4">
                    <a:lumMod val="50000"/>
                  </a:schemeClr>
                </a:solidFill>
                <a:latin typeface="Times New Roman, serif"/>
              </a:rPr>
              <a:t>крохе </a:t>
            </a:r>
            <a:r>
              <a:rPr lang="ru-RU" sz="24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, serif"/>
              </a:rPr>
              <a:t>– 2-3 </a:t>
            </a:r>
            <a:r>
              <a:rPr lang="ru-RU" sz="2400" b="1" i="1" u="sng" dirty="0">
                <a:solidFill>
                  <a:schemeClr val="accent4">
                    <a:lumMod val="50000"/>
                  </a:schemeClr>
                </a:solidFill>
                <a:latin typeface="Times New Roman, serif"/>
              </a:rPr>
              <a:t>года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, serif"/>
              </a:rPr>
              <a:t>, 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, serif"/>
              </a:rPr>
              <a:t>следует выбрать кукольный театр, где большинство спектаклей основано на знакомых малышу сюжетах и участвуют уже знакомые по книгам персонажи: Колобок, Муха-Цокотуха, Айболит и т. п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, serif"/>
              </a:rPr>
              <a:t>.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, serif"/>
              </a:rPr>
              <a:t>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, serif"/>
            </a:endParaRPr>
          </a:p>
          <a:p>
            <a:pPr marL="82296" indent="0">
              <a:buNone/>
            </a:pP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, serif"/>
              </a:rPr>
              <a:t>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, serif"/>
              </a:rPr>
              <a:t>  Лучше 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, serif"/>
              </a:rPr>
              <a:t>всего, если продолжительность спектакля будет не больше часа (40-50 минут).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, serif"/>
              </a:rPr>
              <a:t> </a:t>
            </a:r>
          </a:p>
          <a:p>
            <a:pPr marL="82296" indent="0">
              <a:buNone/>
            </a:pPr>
            <a:r>
              <a:rPr lang="ru-RU" sz="2400" dirty="0" smtClean="0">
                <a:latin typeface="Times New Roman, serif"/>
              </a:rPr>
              <a:t>   </a:t>
            </a:r>
            <a:endParaRPr lang="ru-RU" sz="24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С какого возраста посещать театр детям?</a:t>
            </a:r>
            <a:endParaRPr lang="ru-RU" sz="3600" b="1" i="1" dirty="0"/>
          </a:p>
        </p:txBody>
      </p:sp>
      <p:pic>
        <p:nvPicPr>
          <p:cNvPr id="4098" name="Picture 2" descr="C:\Users\лиза\Contacts\Pictures\театр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90872"/>
            <a:ext cx="4280520" cy="284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818072" cy="2232248"/>
          </a:xfrm>
        </p:spPr>
        <p:txBody>
          <a:bodyPr>
            <a:noAutofit/>
          </a:bodyPr>
          <a:lstStyle/>
          <a:p>
            <a:pPr marL="82296" lvl="0">
              <a:spcBef>
                <a:spcPts val="600"/>
              </a:spcBef>
            </a:pPr>
            <a:r>
              <a:rPr lang="ru-RU" sz="2400" b="1" i="1" u="sng" dirty="0">
                <a:solidFill>
                  <a:srgbClr val="84AA33">
                    <a:lumMod val="50000"/>
                  </a:srgbClr>
                </a:solidFill>
                <a:effectLst/>
                <a:latin typeface="Times New Roman, serif"/>
                <a:ea typeface="+mn-ea"/>
                <a:cs typeface="+mn-cs"/>
              </a:rPr>
              <a:t>Для </a:t>
            </a:r>
            <a:r>
              <a:rPr lang="ru-RU" sz="2400" b="1" i="1" u="sng" dirty="0" smtClean="0">
                <a:solidFill>
                  <a:srgbClr val="84AA33">
                    <a:lumMod val="50000"/>
                  </a:srgbClr>
                </a:solidFill>
                <a:effectLst/>
                <a:latin typeface="Times New Roman, serif"/>
                <a:ea typeface="+mn-ea"/>
                <a:cs typeface="+mn-cs"/>
              </a:rPr>
              <a:t>ребёнка </a:t>
            </a:r>
            <a:r>
              <a:rPr lang="ru-RU" sz="2400" b="1" i="1" u="sng" dirty="0">
                <a:solidFill>
                  <a:srgbClr val="84AA33">
                    <a:lumMod val="50000"/>
                  </a:srgbClr>
                </a:solidFill>
                <a:effectLst/>
                <a:latin typeface="Times New Roman, serif"/>
                <a:ea typeface="+mn-ea"/>
                <a:cs typeface="+mn-cs"/>
              </a:rPr>
              <a:t>4х-6ти лет </a:t>
            </a:r>
            <a:r>
              <a:rPr lang="ru-RU" sz="2400" i="1" dirty="0">
                <a:solidFill>
                  <a:srgbClr val="84AA33">
                    <a:lumMod val="50000"/>
                  </a:srgbClr>
                </a:solidFill>
                <a:effectLst/>
                <a:latin typeface="Times New Roman, serif"/>
                <a:ea typeface="+mn-ea"/>
                <a:cs typeface="+mn-cs"/>
              </a:rPr>
              <a:t>сюжетная основа спектаклей весьма расширяется: это не только сказки, но и постановки с более развёрнутым сюжетом.</a:t>
            </a:r>
            <a:br>
              <a:rPr lang="ru-RU" sz="2400" i="1" dirty="0">
                <a:solidFill>
                  <a:srgbClr val="84AA33">
                    <a:lumMod val="50000"/>
                  </a:srgbClr>
                </a:solidFill>
                <a:effectLst/>
                <a:latin typeface="Times New Roman, serif"/>
                <a:ea typeface="+mn-ea"/>
                <a:cs typeface="+mn-cs"/>
              </a:rPr>
            </a:br>
            <a:r>
              <a:rPr lang="ru-RU" sz="2400" i="1" dirty="0">
                <a:solidFill>
                  <a:srgbClr val="84AA33">
                    <a:lumMod val="50000"/>
                  </a:srgbClr>
                </a:solidFill>
                <a:effectLst/>
                <a:latin typeface="Times New Roman, serif"/>
                <a:ea typeface="+mn-ea"/>
                <a:cs typeface="+mn-cs"/>
              </a:rPr>
              <a:t>   Длительность спектакля уже не ограничивается какими-то рамками, но лучше, если он будет с антрактом. </a:t>
            </a:r>
            <a:r>
              <a:rPr lang="ru-RU" sz="2400" i="1" dirty="0">
                <a:solidFill>
                  <a:srgbClr val="84AA33">
                    <a:lumMod val="50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ru-RU" sz="2400" i="1" dirty="0">
                <a:solidFill>
                  <a:srgbClr val="84AA33">
                    <a:lumMod val="50000"/>
                  </a:srgbClr>
                </a:solidFill>
                <a:effectLst/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3074" name="Picture 2" descr="C:\Users\лиза\Contacts\Pictures\театр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5491847" cy="39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Собираемся в театр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149552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1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.Собираясь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с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ребёнком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в театр, сначала изучите репертуар, выбирайте наиболее подходящий по возрасту спектакль.</a:t>
            </a:r>
          </a:p>
          <a:p>
            <a:pPr marL="82296" indent="0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2.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Заранее можно прочитать сказку, чтобы ознакомить малыша с сюжетом. Так ему будет понятнее и интереснее смотреть спектакль.</a:t>
            </a:r>
          </a:p>
          <a:p>
            <a:pPr marL="82296" indent="0"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*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театре нельзя громко разговаривать, бегать, кричать:</a:t>
            </a:r>
          </a:p>
          <a:p>
            <a:pPr marL="82296" indent="0"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*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нельзя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вставать с места;</a:t>
            </a:r>
          </a:p>
          <a:p>
            <a:pPr marL="82296" indent="0"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*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если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спектакль понравился, нужно поаплодировать актерам;</a:t>
            </a:r>
          </a:p>
          <a:p>
            <a:pPr marL="82296" indent="0"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*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во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время спектакля нельзя есть в зале, шуршать бумажками от конфет. Если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ребёнок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захочет пить, лучше взять с собой бутылочку с водой.</a:t>
            </a:r>
          </a:p>
          <a:p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298378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  <a:t>4. Собираясь в театр, наденьте 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ребёнку 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  <a:t>чистую и красивую одежду, чтобы он чувствовал атмосферу праздника.</a:t>
            </a:r>
            <a:b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</a:rPr>
              <a:t>5. При входе в театр можно купить программку, чтобы ознакомиться с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актёрами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</a:rPr>
              <a:t>. Потом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ребёнок 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</a:rPr>
              <a:t>будет их узнавать в других спектаклях.</a:t>
            </a:r>
            <a:br>
              <a:rPr lang="ru-RU" sz="2800" i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лиза\Contacts\Pictures\театр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5235694" cy="346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8172400" cy="6120680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</a:rPr>
              <a:t>. В гардеробной нужно оставить верхнюю одежду, взять номерок. П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ривести 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</a:rPr>
              <a:t>себя в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порядок лучше 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</a:rPr>
              <a:t>в специальной туалетной комнате, где есть зеркало.</a:t>
            </a:r>
            <a:br>
              <a:rPr lang="ru-RU" sz="2800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i="1" dirty="0" smtClean="0"/>
              <a:t>   7</a:t>
            </a:r>
            <a:r>
              <a:rPr lang="ru-RU" sz="2800" i="1" dirty="0"/>
              <a:t>. Когда вы пришли в театр, пусть </a:t>
            </a:r>
            <a:r>
              <a:rPr lang="ru-RU" sz="2800" i="1" dirty="0" smtClean="0"/>
              <a:t>ребёнок </a:t>
            </a:r>
            <a:r>
              <a:rPr lang="ru-RU" sz="2800" i="1" dirty="0"/>
              <a:t>обратит внимание на портреты актеров в </a:t>
            </a:r>
            <a:r>
              <a:rPr lang="ru-RU" sz="2800" i="1" dirty="0" smtClean="0"/>
              <a:t>коридоре.</a:t>
            </a:r>
            <a:br>
              <a:rPr lang="ru-RU" sz="2800" i="1" dirty="0" smtClean="0"/>
            </a:b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  8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</a:rPr>
              <a:t>. В зал нужно входить немного раньше, чем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начнётся 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</a:rPr>
              <a:t>спектакль, чтобы потом не искать свои места и не отвлекать зрителей.</a:t>
            </a:r>
            <a:br>
              <a:rPr lang="ru-RU" sz="2800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i="1" dirty="0" smtClean="0"/>
              <a:t>   9</a:t>
            </a:r>
            <a:r>
              <a:rPr lang="ru-RU" sz="2800" i="1" dirty="0"/>
              <a:t>. В театре есть буфет. Но в него можно сходить во время антракта или после спектакля.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  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5660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3298378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   10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</a:rPr>
              <a:t>. После просмотра спектакля спокойно выйти и подождать своей очереди в гардеробной. Пусть ребёнок учится вести себя правильно в общественных местах.</a:t>
            </a:r>
            <a:br>
              <a:rPr lang="ru-RU" sz="2800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rgbClr val="4F271C">
                    <a:satMod val="130000"/>
                  </a:srgbClr>
                </a:solidFill>
              </a:rPr>
              <a:t>   </a:t>
            </a:r>
            <a:r>
              <a:rPr lang="ru-RU" sz="2800" i="1" dirty="0" smtClean="0"/>
              <a:t>После </a:t>
            </a:r>
            <a:r>
              <a:rPr lang="ru-RU" sz="2800" i="1" dirty="0"/>
              <a:t>посещения театра спросите, понравился ли </a:t>
            </a:r>
            <a:r>
              <a:rPr lang="ru-RU" sz="2800" i="1" dirty="0" smtClean="0"/>
              <a:t>ребёнку </a:t>
            </a:r>
            <a:r>
              <a:rPr lang="ru-RU" sz="2800" i="1" dirty="0"/>
              <a:t>спектакль, кому из героев он больше симпатизирует и почему. Пусть </a:t>
            </a:r>
            <a:r>
              <a:rPr lang="ru-RU" sz="2800" i="1" dirty="0" smtClean="0"/>
              <a:t>ребёнок </a:t>
            </a:r>
            <a:r>
              <a:rPr lang="ru-RU" sz="2800" i="1" dirty="0"/>
              <a:t>учится выражать свои мысли вслух, учится говорить.</a:t>
            </a:r>
          </a:p>
        </p:txBody>
      </p:sp>
      <p:pic>
        <p:nvPicPr>
          <p:cNvPr id="5122" name="Picture 2" descr="C:\Users\лиза\Contacts\Pictures\театр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04" y="3789040"/>
            <a:ext cx="5904654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</TotalTime>
  <Words>299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Дети  и театр</vt:lpstr>
      <vt:lpstr>   Детский театр - уникальное место, где создана особая атмосфера сказки. Попав в театр, малыш искренне верит в происходящее на сцене, полностью растворяясь в театральном действе. Ребёнок вливается в действие на сцене, сопереживает героям, активно помогает вершить добрые дела.         Театр может стать вашим другом в воспитательном процессе. Ожившие книжные герои приобретают "вес" в глазах малыша, ему проще отделить хорошее от плохого, так как к знакомому сюжету присоединяются живая речь с нужными оттенками голоса. </vt:lpstr>
      <vt:lpstr>С какого возраста посещать театр детям?</vt:lpstr>
      <vt:lpstr>Для ребёнка 4х-6ти лет сюжетная основа спектаклей весьма расширяется: это не только сказки, но и постановки с более развёрнутым сюжетом.    Длительность спектакля уже не ограничивается какими-то рамками, но лучше, если он будет с антрактом.  </vt:lpstr>
      <vt:lpstr>Собираемся в театр</vt:lpstr>
      <vt:lpstr>4. Собираясь в театр, наденьте ребёнку чистую и красивую одежду, чтобы он чувствовал атмосферу праздника. 5. При входе в театр можно купить программку, чтобы ознакомиться с актёрами. Потом ребёнок будет их узнавать в других спектаклях. </vt:lpstr>
      <vt:lpstr>   6. В гардеробной нужно оставить верхнюю одежду, взять номерок. Привести себя в порядок лучше в специальной туалетной комнате, где есть зеркало.    7. Когда вы пришли в театр, пусть ребёнок обратит внимание на портреты актеров в коридоре.    8. В зал нужно входить немного раньше, чем начнётся спектакль, чтобы потом не искать свои места и не отвлекать зрителей.    9. В театре есть буфет. Но в него можно сходить во время антракта или после спектакля.     </vt:lpstr>
      <vt:lpstr>   10. После просмотра спектакля спокойно выйти и подождать своей очереди в гардеробной. Пусть ребёнок учится вести себя правильно в общественных местах.    После посещения театра спросите, понравился ли ребёнку спектакль, кому из героев он больше симпатизирует и почему. Пусть ребёнок учится выражать свои мысли вслух, учится говорить.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и дети</dc:title>
  <dc:creator>лиза</dc:creator>
  <cp:lastModifiedBy>лиза</cp:lastModifiedBy>
  <cp:revision>6</cp:revision>
  <dcterms:created xsi:type="dcterms:W3CDTF">2017-01-30T14:29:01Z</dcterms:created>
  <dcterms:modified xsi:type="dcterms:W3CDTF">2017-01-30T15:25:55Z</dcterms:modified>
</cp:coreProperties>
</file>