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39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4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896F2-0E3A-45EB-88FE-8CA67C7499D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8F7252-A3B4-4A4F-B766-CD66F776C23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" y="609600"/>
            <a:ext cx="9925050" cy="1320800"/>
          </a:xfrm>
        </p:spPr>
        <p:txBody>
          <a:bodyPr>
            <a:noAutofit/>
          </a:bodyPr>
          <a:lstStyle/>
          <a:p>
            <a:pPr algn="ctr"/>
            <a:r>
              <a:rPr lang="ru-RU" sz="4400"/>
              <a:t>Детские музыкальные инструменты своими руками</a:t>
            </a:r>
            <a:endParaRPr lang="ru-RU" sz="440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75" y="2316480"/>
            <a:ext cx="5422900" cy="3568700"/>
          </a:xfrm>
        </p:spPr>
      </p:pic>
      <p:sp>
        <p:nvSpPr>
          <p:cNvPr id="5" name="TextBox 4"/>
          <p:cNvSpPr txBox="1"/>
          <p:nvPr/>
        </p:nvSpPr>
        <p:spPr>
          <a:xfrm flipH="1">
            <a:off x="7027817" y="6217920"/>
            <a:ext cx="467650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МБДОУ №28 «Огонёк»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21" y="2707137"/>
            <a:ext cx="2129245" cy="2769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Спасибо за внимание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137" y="914400"/>
            <a:ext cx="93007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основных задач музыкального  воспитания в детском саду является раскрытие творческого потенциала дошкольника.</a:t>
            </a:r>
            <a:r>
              <a:rPr lang="ru-RU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процессе игры на инструментах развиваются музыкальные способности и прежде всего все виды музыкального слуха: </a:t>
            </a:r>
            <a:r>
              <a:rPr lang="ru-RU" b="0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звуковысотного</a:t>
            </a:r>
            <a:r>
              <a:rPr lang="ru-RU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метроритмического, ладогармонического, тембрового и  динамического. Кроме этого, инструментальное </a:t>
            </a:r>
            <a:r>
              <a:rPr lang="ru-RU" b="0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музицирование</a:t>
            </a:r>
            <a:r>
              <a:rPr lang="ru-RU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важным источником постижения системы средств музыкальной выразительности, познания музыкальных явлений и закономерностей. Оно способствует развитию тонкости и эмоциональности чувств. Дети открывают для себя мир музыкальных звуков, различают красоту звучания разных инструментов, совершенствуются в выразительности исполнения. </a:t>
            </a:r>
            <a:endParaRPr lang="ru-RU" b="0" i="0" dirty="0" smtClean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привлекательность и необычность инструмента – главное, что определяет интерес к нему и желание взять его в руки. Детей привлекают не только звучание и вид инструментов, но и то, что они могут сами, без чьей-либо помощи извлекать из них звуки. Лёгкость самостоятельных действий с шумовыми инструментами, возможность манипуляций являются основными факторами педагогического успеха в работе.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29" y="4953000"/>
            <a:ext cx="5342708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63" y="192507"/>
            <a:ext cx="9364190" cy="1371600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в магазинах огромный выбор детских  музыкальных инструментов.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приобрести их удаётся не каждому. Да и необходимости в этом нет. Ребёнок растёт и развивается быстро и прежние игрушки перестают удовлетворять познавательные потребности малыша. Необходимость их в обновлении растёт </a:t>
            </a:r>
            <a:b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днём. Есть хороший выход – изготовление музыкальных инструментов своими руками. Итак, предлагаю вам проявить немного фантазии.</a:t>
            </a: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840832"/>
            <a:ext cx="4184035" cy="4200529"/>
          </a:xfrm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о том, как сделать своими руками музыкальный инструмент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 дождя», его еще называют «посох дождя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перкуссионный (шумовой) музыкальный инструмент, который первоначально изготавливался латиноамериканцами из высушенных стеблей кактуса для использования в шаманских ритуалах вызывания дождя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Звук, который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 музыкальный инструмент,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напоминает шум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4586824" y="2529425"/>
            <a:ext cx="4957008" cy="33391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050" y="802105"/>
            <a:ext cx="8286192" cy="858253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, чтобы сделать «шум дождя», потребуется совсем немного времени и терпения. Для этого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понадобится: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Трубка от фольги или бумаги для выпечки;</a:t>
            </a:r>
            <a:b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Шило;</a:t>
            </a:r>
            <a:b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3.Зубочистки;</a:t>
            </a:r>
            <a:b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Ножницы;</a:t>
            </a:r>
            <a:b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5.Полстакана любой крупы (я использовала пшено);</a:t>
            </a:r>
            <a:b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Цветной скотч и другие материалы для декорирования инструмента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9050" y="3994484"/>
            <a:ext cx="3413403" cy="24303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084" y="4035090"/>
            <a:ext cx="3789948" cy="2349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695" y="542836"/>
            <a:ext cx="43073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шила делаем отверстия в трубке от фольги, располагая их по спирали. Чем больше отверстий сделаете, тем больше звук инструмента будет напоминать шум дождя.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получившиеся отверстия       вставляем зубочистки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Ножницами или кусачками обрезаем лишние концы зубочисток.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4.Закрываем один конец трубки картонным кружком, закрепляем скотчем.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75748" y="542836"/>
            <a:ext cx="5005136" cy="19597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475748" y="2888072"/>
            <a:ext cx="4944494" cy="15881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748" y="4704347"/>
            <a:ext cx="4848726" cy="1816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Насыпаем в трубку полстакана пшена и закрываем пластмассовой крышкой конец трубы, заклеиваем скотчем.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Декорируем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самоклеющейся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бумагой.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469232" y="2382253"/>
            <a:ext cx="4391693" cy="2895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382253"/>
            <a:ext cx="4475580" cy="2895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8468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31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бубенцов вам понадобятся:</a:t>
            </a:r>
            <a:br>
              <a:rPr lang="ru-RU" sz="31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Трубка картонная;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Камушки стеклянные или пластмассовые разноцветные;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Цветная проволока;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Шило;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Бумага для декорирования.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18428"/>
            <a:ext cx="4075139" cy="302293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916" y="3018428"/>
            <a:ext cx="4259179" cy="28752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394" y="3018428"/>
            <a:ext cx="4319338" cy="2875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Последовательность изготовления: </a:t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Обклеиваем цветной бумагой трубу, делаем в ней отверстия при помощи шила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77334" y="2374711"/>
            <a:ext cx="3130391" cy="1774208"/>
          </a:xfrm>
        </p:spPr>
      </p:pic>
      <p:sp>
        <p:nvSpPr>
          <p:cNvPr id="5" name="TextBox 4"/>
          <p:cNvSpPr txBox="1"/>
          <p:nvPr/>
        </p:nvSpPr>
        <p:spPr>
          <a:xfrm>
            <a:off x="627796" y="4339989"/>
            <a:ext cx="7055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проволоку нанизываем камушки цветные, конец проволоки скручиваем и обрабатываем скотчем. Вставляем в отверстия и закрепляем.</a:t>
            </a:r>
            <a:endParaRPr lang="ru-RU" sz="20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658" y="2374711"/>
            <a:ext cx="3697136" cy="17214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57" y="5074373"/>
            <a:ext cx="3697137" cy="1681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Вот такая красота получилась!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 rot="16200000">
            <a:off x="44638" y="2364952"/>
            <a:ext cx="5035463" cy="2845560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635000" dist="139700" dir="366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267138" y="2302055"/>
            <a:ext cx="4913391" cy="3093424"/>
          </a:xfrm>
          <a:prstGeom prst="rect">
            <a:avLst/>
          </a:prstGeom>
          <a:ln>
            <a:noFill/>
          </a:ln>
          <a:effectLst>
            <a:outerShdw blurRad="762000" dist="139700" dir="1740000" algn="tl" rotWithShape="0">
              <a:srgbClr val="333333">
                <a:alpha val="56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3349</Words>
  <Application>WPS Presentation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Wingdings 3</vt:lpstr>
      <vt:lpstr>Arial</vt:lpstr>
      <vt:lpstr>Times New Roman</vt:lpstr>
      <vt:lpstr>Trebuchet MS</vt:lpstr>
      <vt:lpstr>Microsoft YaHei</vt:lpstr>
      <vt:lpstr/>
      <vt:lpstr>Arial Unicode MS</vt:lpstr>
      <vt:lpstr>Calibri</vt:lpstr>
      <vt:lpstr>Аспект</vt:lpstr>
      <vt:lpstr>Детские музыкальные инструменты своими руками</vt:lpstr>
      <vt:lpstr>PowerPoint 演示文稿</vt:lpstr>
      <vt:lpstr>Сейчас в магазинах огромный выбор детских  музыкальных инструментов. Но приобрести их удаётся не каждому. Да и необходимости в этом нет. Ребёнок растёт и развивается быстро и прежние игрушки перестают удовлетворять познавательные потребности малыша. Необходимость их в обновлении растёт  с каждым днём. Есть хороший выход – изготовление музыкальных инструментов своими руками. Итак, предлагаю вам проявить немного фантазии.</vt:lpstr>
      <vt:lpstr>Для того , чтобы сделать «шум дождя», потребуется совсем немного времени и терпения. Для этого нам понадобится:    1. Трубка от фольги или бумаги для выпечки; 2. Шило; 3.Зубочистки; 4. Ножницы; 5.Полстакана любой крупы (я использовала пшено); 6. Цветной скотч и другие материалы для декорирования инструмента </vt:lpstr>
      <vt:lpstr>PowerPoint 演示文稿</vt:lpstr>
      <vt:lpstr>5. Насыпаем в трубку полстакана пшена и закрываем пластмассовой крышкой конец трубы, заклеиваем скотчем. 6. Декорируем самоклеющейся бумагой.</vt:lpstr>
      <vt:lpstr>                         Для изготовления бубенцов вам понадобятся:  1. Трубка картонная; 2. Камушки стеклянные или пластмассовые разноцветные; 3. Цветная проволока; 4. Шило; 5 Бумага для декорирования.    </vt:lpstr>
      <vt:lpstr>              Последовательность изготовления:   1. Обклеиваем цветной бумагой трубу, делаем в ней отверстия при помощи шила</vt:lpstr>
      <vt:lpstr>                 Вот такая красота получилась!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User</cp:lastModifiedBy>
  <cp:revision>18</cp:revision>
  <dcterms:created xsi:type="dcterms:W3CDTF">2019-04-25T13:12:00Z</dcterms:created>
  <dcterms:modified xsi:type="dcterms:W3CDTF">2019-06-07T06:50:28Z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1049-11.2.0.8641</vt:lpwstr>
  </property>
</Properties>
</file>