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E32E"/>
    <a:srgbClr val="D5E048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BA88F-416B-4263-ACE4-A8AF86009EA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D58D1-6056-4B72-80C7-F5D716C5102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D58D1-6056-4B72-80C7-F5D716C5102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46415835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5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6128628"/>
            <a:ext cx="65527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 руководитель: 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Аркова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Евгения Владимировна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388466"/>
            <a:ext cx="8496944" cy="10156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Где  начинается сказка….</a:t>
            </a:r>
            <a:endParaRPr lang="ru-RU" sz="6000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8327"/>
            <a:ext cx="8219256" cy="146546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Сказка в гости к нам сегодня постучалась тук, тук, тук...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Если сказка в дверь стучится – ты скорей её впусти.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Потому что сказка- птица,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Чуть спугнёшь и не найти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C:\Users\User\Desktop\Новая папка\сказка 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3793"/>
            <a:ext cx="9140552" cy="5085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7765"/>
            <a:ext cx="842493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апреля в нашем городе проходил фестиваль воспитанников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образовательных организаций города Бердска «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Звёздный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дождик» в рамках XIII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детско-юношеского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фестиваля «Творчество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дети приняли участие в самой сложной номинации фестиваля – 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«Литературно-музыкальная композиция».</a:t>
            </a:r>
            <a:endParaRPr lang="ru-RU" sz="2000" b="1" i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ниманию жюри и жителей нашего города была представлена композиция «Где начинается сказка?» В нашей композиции участвовало 33 артиста от 4 до 6 лет. 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композиция о девочке Герде, которая верила в сказку и мальчике Кае, который не верил в сказку.  Герда показывала свою волшебную сказку Каю на полянке, где порхали бабочки вокруг чудесных цветов, божьи коровки танцевали с пчёлками,  и весело  звенел ручей.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 Снежная королева с холодными  метелицами  решили заморозить  сказку. Замёрзли цветы, спрятались пчёлки с божьими коровками, улетели бабочки. Добрая Герда обратилась к сказке за помощью. И сказка помогла детям вернуть волшебство.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Твоя душа похожа на цветочек, чем больше в ней любви – 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Тем    ярче свет и силой дышит каждый лепесточек. 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Любое зло растопит этот свет.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47" y="17766"/>
            <a:ext cx="9144000" cy="6949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336" y="3641333"/>
            <a:ext cx="4788024" cy="2948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174" y="384086"/>
            <a:ext cx="4788024" cy="3073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99184" y="1105233"/>
            <a:ext cx="3364704" cy="1631216"/>
          </a:xfrm>
          <a:prstGeom prst="rect">
            <a:avLst/>
          </a:prstGeom>
          <a:solidFill>
            <a:schemeClr val="accent3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 у тёмного леса зелени яркой завеса.</a:t>
            </a:r>
            <a:endParaRPr lang="ru-RU" sz="20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 завесой бежит ручеёк, весело смеётся он в яркий денёк.</a:t>
            </a:r>
            <a:endParaRPr lang="ru-RU" sz="2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4421052"/>
            <a:ext cx="3528392" cy="1015663"/>
          </a:xfrm>
          <a:prstGeom prst="rect">
            <a:avLst/>
          </a:prstGeom>
          <a:solidFill>
            <a:schemeClr val="accent3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 ручья, а у ручья где-то играет сказка моя.</a:t>
            </a:r>
            <a:endParaRPr lang="ru-RU" sz="20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Где-то играет сказка моя.</a:t>
            </a:r>
            <a:endParaRPr lang="ru-RU" sz="2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19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504056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 здесь духа безмятежного не боится царства снежного?</a:t>
            </a:r>
            <a:endParaRPr lang="ru-RU" sz="20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боится льда холодного и ветров студёных струй.</a:t>
            </a:r>
            <a:endParaRPr lang="ru-RU" sz="20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Замету поля широкие, околдую всё кругом, сердце холодом окутаю, цветущий сад одену льдом – Пусть погибнет сказка в нём!</a:t>
            </a:r>
            <a:endParaRPr lang="ru-RU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2276872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севера до юга расступись, вьюга!</a:t>
            </a:r>
            <a:b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Светлячки, ко мне летите и холод растопите !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1700808"/>
            <a:ext cx="8712968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0"/>
            <a:ext cx="2126250" cy="3828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" y="4009735"/>
            <a:ext cx="3261792" cy="284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357" y="4117355"/>
            <a:ext cx="4140000" cy="26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03687" y="470305"/>
            <a:ext cx="51125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Смотрите, волшебство произошло!</a:t>
            </a:r>
            <a:endParaRPr lang="ru-RU" sz="2800" b="1" i="1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словно чудо вдруг свершилось</a:t>
            </a:r>
            <a:r>
              <a:rPr lang="ru-RU" sz="2800" dirty="0" smtClean="0">
                <a:ln>
                  <a:solidFill>
                    <a:srgbClr val="FFFF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n>
                <a:solidFill>
                  <a:srgbClr val="FFFF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и дружба победили зло,</a:t>
            </a:r>
            <a:endParaRPr lang="ru-RU" sz="2800" b="1" i="1" dirty="0" smtClean="0">
              <a:ln>
                <a:solidFill>
                  <a:srgbClr val="FFFF0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n>
                  <a:solidFill>
                    <a:srgbClr val="FFFF00"/>
                  </a:solidFill>
                </a:ln>
                <a:solidFill>
                  <a:srgbClr val="1BE3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сказка снова к детям возвратилась</a:t>
            </a:r>
            <a:r>
              <a:rPr lang="ru-RU" sz="2800" b="1" i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начинается сказка, там где кончается день.</a:t>
            </a:r>
            <a:b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Ночь серебристою краской выкрасит лунную тень</a:t>
            </a:r>
            <a:endParaRPr lang="ru-RU" sz="2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" y="1740743"/>
            <a:ext cx="9144000" cy="51447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начинается сказка, там, где у тёплой реки</a:t>
            </a:r>
            <a:b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Встретились нежность и ласка, детство, любовь и мечты…</a:t>
            </a:r>
            <a:endParaRPr lang="ru-RU" sz="2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27" y="1737586"/>
            <a:ext cx="9144000" cy="5144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2242</Words>
  <Application>WPS Presentation</Application>
  <PresentationFormat>Экран (4:3)</PresentationFormat>
  <Paragraphs>38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SimSun</vt:lpstr>
      <vt:lpstr>Wingdings</vt:lpstr>
      <vt:lpstr>Symbol</vt:lpstr>
      <vt:lpstr>Times New Roman</vt:lpstr>
      <vt:lpstr>Monotype Corsiva</vt:lpstr>
      <vt:lpstr>Candara</vt:lpstr>
      <vt:lpstr>Microsoft YaHei</vt:lpstr>
      <vt:lpstr/>
      <vt:lpstr>Arial Unicode MS</vt:lpstr>
      <vt:lpstr>Calibri</vt:lpstr>
      <vt:lpstr>Cansellarist</vt:lpstr>
      <vt:lpstr>Волна</vt:lpstr>
      <vt:lpstr>PowerPoint 演示文稿</vt:lpstr>
      <vt:lpstr>Сказка в гости к нам сегодня постучалась тук, тук, тук... Если сказка в дверь стучится – ты скорей её впусти. Потому что сказка- птица, Чуть спугнёшь и не найти.</vt:lpstr>
      <vt:lpstr>PowerPoint 演示文稿</vt:lpstr>
      <vt:lpstr>PowerPoint 演示文稿</vt:lpstr>
      <vt:lpstr>PowerPoint 演示文稿</vt:lpstr>
      <vt:lpstr>От севера до юга расступись, вьюга! Светлячки, ко мне летите и холод растопите !</vt:lpstr>
      <vt:lpstr>PowerPoint 演示文稿</vt:lpstr>
      <vt:lpstr>Где начинается сказка, там где кончается день.  Ночь серебристою краской выкрасит лунную тень</vt:lpstr>
      <vt:lpstr>Да, начинается сказка, там, где у тёплой реки Встретились нежность и ласка, детство, любовь и мечты…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начинается сказка….</dc:title>
  <dc:creator>User</dc:creator>
  <cp:lastModifiedBy>User</cp:lastModifiedBy>
  <cp:revision>25</cp:revision>
  <dcterms:created xsi:type="dcterms:W3CDTF">2019-06-06T14:02:00Z</dcterms:created>
  <dcterms:modified xsi:type="dcterms:W3CDTF">2019-06-11T13:20:56Z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1049-11.2.0.8641</vt:lpwstr>
  </property>
</Properties>
</file>